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99" r:id="rId3"/>
    <p:sldId id="287" r:id="rId4"/>
    <p:sldId id="288" r:id="rId5"/>
    <p:sldId id="322" r:id="rId6"/>
    <p:sldId id="265" r:id="rId7"/>
    <p:sldId id="367" r:id="rId8"/>
    <p:sldId id="324" r:id="rId9"/>
    <p:sldId id="373" r:id="rId10"/>
    <p:sldId id="374" r:id="rId11"/>
    <p:sldId id="377" r:id="rId12"/>
    <p:sldId id="325" r:id="rId13"/>
    <p:sldId id="330" r:id="rId14"/>
    <p:sldId id="375" r:id="rId15"/>
    <p:sldId id="376" r:id="rId16"/>
    <p:sldId id="382" r:id="rId17"/>
    <p:sldId id="379" r:id="rId18"/>
    <p:sldId id="380" r:id="rId19"/>
    <p:sldId id="381" r:id="rId20"/>
    <p:sldId id="333" r:id="rId21"/>
    <p:sldId id="334" r:id="rId22"/>
    <p:sldId id="378" r:id="rId23"/>
    <p:sldId id="335" r:id="rId24"/>
    <p:sldId id="383" r:id="rId25"/>
    <p:sldId id="336" r:id="rId26"/>
    <p:sldId id="384" r:id="rId27"/>
    <p:sldId id="385" r:id="rId28"/>
    <p:sldId id="337" r:id="rId29"/>
    <p:sldId id="339" r:id="rId30"/>
    <p:sldId id="338" r:id="rId31"/>
    <p:sldId id="368"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369" r:id="rId47"/>
    <p:sldId id="365" r:id="rId48"/>
    <p:sldId id="366" r:id="rId49"/>
    <p:sldId id="370" r:id="rId50"/>
    <p:sldId id="371" r:id="rId51"/>
    <p:sldId id="372" r:id="rId52"/>
    <p:sldId id="268"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538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84" autoAdjust="0"/>
  </p:normalViewPr>
  <p:slideViewPr>
    <p:cSldViewPr snapToGrid="0">
      <p:cViewPr varScale="1">
        <p:scale>
          <a:sx n="57" d="100"/>
          <a:sy n="57" d="100"/>
        </p:scale>
        <p:origin x="-120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7D43D-2C3E-4E7D-87D1-4D87E21DC92E}" type="doc">
      <dgm:prSet loTypeId="urn:microsoft.com/office/officeart/2005/8/layout/orgChart1" loCatId="hierarchy" qsTypeId="urn:microsoft.com/office/officeart/2005/8/quickstyle/simple1" qsCatId="simple" csTypeId="urn:microsoft.com/office/officeart/2005/8/colors/accent5_4" csCatId="accent5" phldr="1"/>
      <dgm:spPr/>
      <dgm:t>
        <a:bodyPr/>
        <a:lstStyle/>
        <a:p>
          <a:endParaRPr lang="zh-CN" altLang="en-US"/>
        </a:p>
      </dgm:t>
    </dgm:pt>
    <dgm:pt modelId="{EB4AFD62-FFC9-453E-8CAE-D4EB74679EC7}">
      <dgm:prSet phldrT="[文本]"/>
      <dgm:spPr/>
      <dgm:t>
        <a:bodyPr/>
        <a:lstStyle/>
        <a:p>
          <a:r>
            <a:rPr lang="zh-CN" altLang="en-US" dirty="0">
              <a:latin typeface="Adobe 黑体 Std R" panose="020B0400000000000000" pitchFamily="34" charset="-122"/>
              <a:ea typeface="Adobe 黑体 Std R" panose="020B0400000000000000" pitchFamily="34" charset="-122"/>
            </a:rPr>
            <a:t>在职人员</a:t>
          </a:r>
        </a:p>
      </dgm:t>
    </dgm:pt>
    <dgm:pt modelId="{BE175C77-C7E6-4D87-A34E-D2454E7F9EF8}" type="parTrans" cxnId="{6B99DE9D-EDC5-46FF-AB9D-1191A2B7B226}">
      <dgm:prSet/>
      <dgm:spPr>
        <a:ln w="28575"/>
      </dgm:spPr>
      <dgm:t>
        <a:bodyPr/>
        <a:lstStyle/>
        <a:p>
          <a:endParaRPr lang="zh-CN" altLang="en-US"/>
        </a:p>
      </dgm:t>
    </dgm:pt>
    <dgm:pt modelId="{85585585-B81E-4F9F-8B92-EA28DE9B672B}" type="sibTrans" cxnId="{6B99DE9D-EDC5-46FF-AB9D-1191A2B7B226}">
      <dgm:prSet/>
      <dgm:spPr/>
      <dgm:t>
        <a:bodyPr/>
        <a:lstStyle/>
        <a:p>
          <a:endParaRPr lang="zh-CN" altLang="en-US"/>
        </a:p>
      </dgm:t>
    </dgm:pt>
    <dgm:pt modelId="{58E8CE28-2995-4B21-9CB4-86B3AA72673B}">
      <dgm:prSet phldrT="[文本]" custT="1"/>
      <dgm:spPr/>
      <dgm:t>
        <a:bodyPr/>
        <a:lstStyle/>
        <a:p>
          <a:pPr>
            <a:lnSpc>
              <a:spcPct val="50000"/>
            </a:lnSpc>
            <a:spcAft>
              <a:spcPts val="600"/>
            </a:spcAft>
          </a:pPr>
          <a:endParaRPr lang="en-US" altLang="zh-CN" sz="2800" dirty="0">
            <a:latin typeface="Adobe 黑体 Std R" panose="020B0400000000000000" pitchFamily="34" charset="-122"/>
            <a:ea typeface="Adobe 黑体 Std R" panose="020B0400000000000000" pitchFamily="34" charset="-122"/>
          </a:endParaRPr>
        </a:p>
        <a:p>
          <a:pPr>
            <a:lnSpc>
              <a:spcPct val="50000"/>
            </a:lnSpc>
            <a:spcAft>
              <a:spcPts val="600"/>
            </a:spcAft>
          </a:pPr>
          <a:r>
            <a:rPr lang="zh-CN" altLang="en-US" sz="2800" dirty="0">
              <a:latin typeface="Adobe 黑体 Std R" panose="020B0400000000000000" pitchFamily="34" charset="-122"/>
              <a:ea typeface="Adobe 黑体 Std R" panose="020B0400000000000000" pitchFamily="34" charset="-122"/>
            </a:rPr>
            <a:t>离退休人员</a:t>
          </a:r>
          <a:endParaRPr lang="en-US" altLang="zh-CN" sz="2800" dirty="0">
            <a:latin typeface="Adobe 黑体 Std R" panose="020B0400000000000000" pitchFamily="34" charset="-122"/>
            <a:ea typeface="Adobe 黑体 Std R" panose="020B0400000000000000" pitchFamily="34" charset="-122"/>
          </a:endParaRPr>
        </a:p>
        <a:p>
          <a:pPr>
            <a:lnSpc>
              <a:spcPct val="50000"/>
            </a:lnSpc>
            <a:spcAft>
              <a:spcPct val="35000"/>
            </a:spcAft>
          </a:pPr>
          <a:r>
            <a:rPr lang="zh-CN" altLang="en-US" sz="2800" dirty="0">
              <a:latin typeface="Adobe 黑体 Std R" panose="020B0400000000000000" pitchFamily="34" charset="-122"/>
              <a:ea typeface="Adobe 黑体 Std R" panose="020B0400000000000000" pitchFamily="34" charset="-122"/>
            </a:rPr>
            <a:t>费用</a:t>
          </a:r>
        </a:p>
      </dgm:t>
    </dgm:pt>
    <dgm:pt modelId="{BA4D501E-6BEA-492A-93F2-3742C3F1AAA9}" type="parTrans" cxnId="{0BE5180B-87AC-4A86-9F5C-5430B45BA9E5}">
      <dgm:prSet/>
      <dgm:spPr>
        <a:ln w="28575"/>
      </dgm:spPr>
      <dgm:t>
        <a:bodyPr/>
        <a:lstStyle/>
        <a:p>
          <a:endParaRPr lang="zh-CN" altLang="en-US"/>
        </a:p>
      </dgm:t>
    </dgm:pt>
    <dgm:pt modelId="{60F328C3-60FE-4D00-AF8A-742414A2217B}" type="sibTrans" cxnId="{0BE5180B-87AC-4A86-9F5C-5430B45BA9E5}">
      <dgm:prSet/>
      <dgm:spPr/>
      <dgm:t>
        <a:bodyPr/>
        <a:lstStyle/>
        <a:p>
          <a:endParaRPr lang="zh-CN" altLang="en-US"/>
        </a:p>
      </dgm:t>
    </dgm:pt>
    <dgm:pt modelId="{6F3C17D8-21DE-478E-A9F0-33D81E1A0399}">
      <dgm:prSet phldrT="[文本]" custT="1"/>
      <dgm:spPr/>
      <dgm:t>
        <a:bodyPr/>
        <a:lstStyle/>
        <a:p>
          <a:pPr marL="0" lvl="0" indent="0" algn="ctr" defTabSz="1111250">
            <a:lnSpc>
              <a:spcPct val="50000"/>
            </a:lnSpc>
            <a:spcBef>
              <a:spcPct val="0"/>
            </a:spcBef>
            <a:spcAft>
              <a:spcPct val="35000"/>
            </a:spcAft>
            <a:buNone/>
          </a:pPr>
          <a:endParaRPr lang="en-US" altLang="zh-CN" sz="2800" kern="1200" dirty="0">
            <a:latin typeface="Adobe 黑体 Std R" panose="020B0400000000000000" pitchFamily="34" charset="-122"/>
            <a:ea typeface="Adobe 黑体 Std R" panose="020B0400000000000000" pitchFamily="34" charset="-122"/>
            <a:cs typeface="+mn-cs"/>
          </a:endParaRPr>
        </a:p>
        <a:p>
          <a:pPr marL="0" lvl="0" indent="0" algn="ctr" defTabSz="1111250">
            <a:lnSpc>
              <a:spcPct val="50000"/>
            </a:lnSpc>
            <a:spcBef>
              <a:spcPct val="0"/>
            </a:spcBef>
            <a:spcAft>
              <a:spcPts val="600"/>
            </a:spcAft>
            <a:buNone/>
          </a:pPr>
          <a:r>
            <a:rPr lang="zh-CN" altLang="en-US" sz="2800" kern="1200" dirty="0">
              <a:latin typeface="Adobe 黑体 Std R" panose="020B0400000000000000" pitchFamily="34" charset="-122"/>
              <a:ea typeface="Adobe 黑体 Std R" panose="020B0400000000000000" pitchFamily="34" charset="-122"/>
              <a:cs typeface="+mn-cs"/>
            </a:rPr>
            <a:t>平均从业</a:t>
          </a:r>
          <a:endParaRPr lang="en-US" altLang="zh-CN" sz="2800" kern="1200" dirty="0">
            <a:latin typeface="Adobe 黑体 Std R" panose="020B0400000000000000" pitchFamily="34" charset="-122"/>
            <a:ea typeface="Adobe 黑体 Std R" panose="020B0400000000000000" pitchFamily="34" charset="-122"/>
            <a:cs typeface="+mn-cs"/>
          </a:endParaRPr>
        </a:p>
        <a:p>
          <a:pPr marL="0" lvl="0" indent="0" algn="ctr" defTabSz="1111250">
            <a:lnSpc>
              <a:spcPct val="50000"/>
            </a:lnSpc>
            <a:spcBef>
              <a:spcPct val="0"/>
            </a:spcBef>
            <a:spcAft>
              <a:spcPct val="35000"/>
            </a:spcAft>
            <a:buNone/>
          </a:pPr>
          <a:r>
            <a:rPr lang="zh-CN" altLang="en-US" sz="2500" kern="1200" dirty="0">
              <a:latin typeface="Adobe 黑体 Std R" panose="020B0400000000000000" pitchFamily="34" charset="-122"/>
              <a:ea typeface="Adobe 黑体 Std R" panose="020B0400000000000000" pitchFamily="34" charset="-122"/>
              <a:cs typeface="+mn-cs"/>
            </a:rPr>
            <a:t>人员</a:t>
          </a:r>
        </a:p>
      </dgm:t>
    </dgm:pt>
    <dgm:pt modelId="{30002A18-F6B9-411A-8066-F3D576D6D179}" type="parTrans" cxnId="{FE2D5178-D160-431A-987A-05150BB5124D}">
      <dgm:prSet/>
      <dgm:spPr>
        <a:ln w="28575"/>
      </dgm:spPr>
      <dgm:t>
        <a:bodyPr/>
        <a:lstStyle/>
        <a:p>
          <a:endParaRPr lang="zh-CN" altLang="en-US"/>
        </a:p>
      </dgm:t>
    </dgm:pt>
    <dgm:pt modelId="{291C9415-F9FD-4AF5-BC5C-5BE1FC7EE47E}" type="sibTrans" cxnId="{FE2D5178-D160-431A-987A-05150BB5124D}">
      <dgm:prSet/>
      <dgm:spPr/>
      <dgm:t>
        <a:bodyPr/>
        <a:lstStyle/>
        <a:p>
          <a:endParaRPr lang="zh-CN" altLang="en-US"/>
        </a:p>
      </dgm:t>
    </dgm:pt>
    <dgm:pt modelId="{A18B42B5-3B0F-4477-B183-06BBDFC2BB37}">
      <dgm:prSet phldrT="[文本]" custT="1"/>
      <dgm:spPr/>
      <dgm:t>
        <a:bodyPr/>
        <a:lstStyle/>
        <a:p>
          <a:r>
            <a:rPr lang="zh-CN" altLang="en-US" sz="4400" kern="100" dirty="0">
              <a:latin typeface="Blackoak Std" panose="04050907060602020202" pitchFamily="82" charset="0"/>
              <a:ea typeface="方正小标宋简体"/>
              <a:cs typeface="方正小标宋简体"/>
            </a:rPr>
            <a:t>人  员  指  标</a:t>
          </a:r>
          <a:endParaRPr lang="zh-CN" altLang="en-US" sz="4400" dirty="0">
            <a:latin typeface="Blackoak Std" panose="04050907060602020202" pitchFamily="82" charset="0"/>
          </a:endParaRPr>
        </a:p>
      </dgm:t>
    </dgm:pt>
    <dgm:pt modelId="{E56618BB-7627-4AB3-B5D3-93D9B4E83C8A}" type="sibTrans" cxnId="{3FE363CB-59DF-45E7-AAE3-7E54732C4F26}">
      <dgm:prSet/>
      <dgm:spPr/>
      <dgm:t>
        <a:bodyPr/>
        <a:lstStyle/>
        <a:p>
          <a:endParaRPr lang="zh-CN" altLang="en-US"/>
        </a:p>
      </dgm:t>
    </dgm:pt>
    <dgm:pt modelId="{BE8EEB9C-CCC9-483E-8534-54BC99EB704D}" type="parTrans" cxnId="{3FE363CB-59DF-45E7-AAE3-7E54732C4F26}">
      <dgm:prSet/>
      <dgm:spPr/>
      <dgm:t>
        <a:bodyPr/>
        <a:lstStyle/>
        <a:p>
          <a:endParaRPr lang="zh-CN" altLang="en-US"/>
        </a:p>
      </dgm:t>
    </dgm:pt>
    <dgm:pt modelId="{9E15DD64-C7C4-4D15-9663-519E9C663E69}">
      <dgm:prSet phldrT="[文本]"/>
      <dgm:spPr/>
      <dgm:t>
        <a:bodyPr/>
        <a:lstStyle/>
        <a:p>
          <a:r>
            <a:rPr lang="zh-CN" altLang="en-US" dirty="0">
              <a:latin typeface="Adobe 黑体 Std R" panose="020B0400000000000000" pitchFamily="34" charset="-122"/>
              <a:ea typeface="Adobe 黑体 Std R" panose="020B0400000000000000" pitchFamily="34" charset="-122"/>
            </a:rPr>
            <a:t>工资总额</a:t>
          </a:r>
        </a:p>
      </dgm:t>
    </dgm:pt>
    <dgm:pt modelId="{410EBA0F-2AF8-45A0-B31D-089DF6FAF813}" type="parTrans" cxnId="{3CE1F5F4-3A2F-4FE6-BDD6-A6C2928493A7}">
      <dgm:prSet/>
      <dgm:spPr>
        <a:ln w="28575"/>
      </dgm:spPr>
      <dgm:t>
        <a:bodyPr/>
        <a:lstStyle/>
        <a:p>
          <a:endParaRPr lang="zh-CN" altLang="en-US"/>
        </a:p>
      </dgm:t>
    </dgm:pt>
    <dgm:pt modelId="{8079FB68-08F3-48EC-BC0E-031FFC64398C}" type="sibTrans" cxnId="{3CE1F5F4-3A2F-4FE6-BDD6-A6C2928493A7}">
      <dgm:prSet/>
      <dgm:spPr/>
      <dgm:t>
        <a:bodyPr/>
        <a:lstStyle/>
        <a:p>
          <a:endParaRPr lang="zh-CN" altLang="en-US"/>
        </a:p>
      </dgm:t>
    </dgm:pt>
    <dgm:pt modelId="{C5B63190-409A-48CC-B6C5-A6CBBA298890}">
      <dgm:prSet phldrT="[文本]"/>
      <dgm:spPr/>
      <dgm:t>
        <a:bodyPr/>
        <a:lstStyle/>
        <a:p>
          <a:r>
            <a:rPr lang="zh-CN" altLang="en-US" dirty="0">
              <a:latin typeface="Adobe 黑体 Std R" panose="020B0400000000000000" pitchFamily="34" charset="-122"/>
              <a:ea typeface="Adobe 黑体 Std R" panose="020B0400000000000000" pitchFamily="34" charset="-122"/>
            </a:rPr>
            <a:t>离退休人员</a:t>
          </a:r>
        </a:p>
      </dgm:t>
    </dgm:pt>
    <dgm:pt modelId="{49966ADE-5A29-438E-BC4A-3D85BAAA742E}" type="parTrans" cxnId="{D2AC2F1B-E359-47FF-88E3-77A36BAC1010}">
      <dgm:prSet/>
      <dgm:spPr>
        <a:ln w="28575"/>
      </dgm:spPr>
      <dgm:t>
        <a:bodyPr/>
        <a:lstStyle/>
        <a:p>
          <a:endParaRPr lang="zh-CN" altLang="en-US"/>
        </a:p>
      </dgm:t>
    </dgm:pt>
    <dgm:pt modelId="{FC81CEAE-FCB5-4380-8948-1F6ABB1A4A40}" type="sibTrans" cxnId="{D2AC2F1B-E359-47FF-88E3-77A36BAC1010}">
      <dgm:prSet/>
      <dgm:spPr/>
      <dgm:t>
        <a:bodyPr/>
        <a:lstStyle/>
        <a:p>
          <a:endParaRPr lang="zh-CN" altLang="en-US"/>
        </a:p>
      </dgm:t>
    </dgm:pt>
    <dgm:pt modelId="{7A638688-5F6C-4A96-9247-1EA9BDD2EE73}" type="pres">
      <dgm:prSet presAssocID="{EC77D43D-2C3E-4E7D-87D1-4D87E21DC92E}" presName="hierChild1" presStyleCnt="0">
        <dgm:presLayoutVars>
          <dgm:orgChart val="1"/>
          <dgm:chPref val="1"/>
          <dgm:dir/>
          <dgm:animOne val="branch"/>
          <dgm:animLvl val="lvl"/>
          <dgm:resizeHandles/>
        </dgm:presLayoutVars>
      </dgm:prSet>
      <dgm:spPr/>
      <dgm:t>
        <a:bodyPr/>
        <a:lstStyle/>
        <a:p>
          <a:endParaRPr lang="zh-CN" altLang="en-US"/>
        </a:p>
      </dgm:t>
    </dgm:pt>
    <dgm:pt modelId="{D13415F7-9EB5-4CFE-BE3C-5657D1A02962}" type="pres">
      <dgm:prSet presAssocID="{A18B42B5-3B0F-4477-B183-06BBDFC2BB37}" presName="hierRoot1" presStyleCnt="0">
        <dgm:presLayoutVars>
          <dgm:hierBranch/>
        </dgm:presLayoutVars>
      </dgm:prSet>
      <dgm:spPr/>
    </dgm:pt>
    <dgm:pt modelId="{BB9905BA-CC9D-4604-8508-A0B67375C138}" type="pres">
      <dgm:prSet presAssocID="{A18B42B5-3B0F-4477-B183-06BBDFC2BB37}" presName="rootComposite1" presStyleCnt="0"/>
      <dgm:spPr/>
    </dgm:pt>
    <dgm:pt modelId="{59B3964B-30CF-4742-B267-6752463F85E2}" type="pres">
      <dgm:prSet presAssocID="{A18B42B5-3B0F-4477-B183-06BBDFC2BB37}" presName="rootText1" presStyleLbl="node0" presStyleIdx="0" presStyleCnt="1" custScaleX="351971" custScaleY="112139" custLinFactNeighborX="-932" custLinFactNeighborY="-59000">
        <dgm:presLayoutVars>
          <dgm:chPref val="3"/>
        </dgm:presLayoutVars>
      </dgm:prSet>
      <dgm:spPr/>
      <dgm:t>
        <a:bodyPr/>
        <a:lstStyle/>
        <a:p>
          <a:endParaRPr lang="zh-CN" altLang="en-US"/>
        </a:p>
      </dgm:t>
    </dgm:pt>
    <dgm:pt modelId="{E9101FF4-C36E-41F5-B3CC-7A6343C2E5E7}" type="pres">
      <dgm:prSet presAssocID="{A18B42B5-3B0F-4477-B183-06BBDFC2BB37}" presName="rootConnector1" presStyleLbl="node1" presStyleIdx="0" presStyleCnt="0"/>
      <dgm:spPr/>
      <dgm:t>
        <a:bodyPr/>
        <a:lstStyle/>
        <a:p>
          <a:endParaRPr lang="zh-CN" altLang="en-US"/>
        </a:p>
      </dgm:t>
    </dgm:pt>
    <dgm:pt modelId="{121D42B8-2820-40DC-864D-C362CA2F3E91}" type="pres">
      <dgm:prSet presAssocID="{A18B42B5-3B0F-4477-B183-06BBDFC2BB37}" presName="hierChild2" presStyleCnt="0"/>
      <dgm:spPr/>
    </dgm:pt>
    <dgm:pt modelId="{81184ADA-4F08-40EE-90C8-979B5B71898B}" type="pres">
      <dgm:prSet presAssocID="{BE175C77-C7E6-4D87-A34E-D2454E7F9EF8}" presName="Name35" presStyleLbl="parChTrans1D2" presStyleIdx="0" presStyleCnt="5"/>
      <dgm:spPr/>
      <dgm:t>
        <a:bodyPr/>
        <a:lstStyle/>
        <a:p>
          <a:endParaRPr lang="zh-CN" altLang="en-US"/>
        </a:p>
      </dgm:t>
    </dgm:pt>
    <dgm:pt modelId="{8893BD54-5682-409F-852B-1E326229C776}" type="pres">
      <dgm:prSet presAssocID="{EB4AFD62-FFC9-453E-8CAE-D4EB74679EC7}" presName="hierRoot2" presStyleCnt="0">
        <dgm:presLayoutVars>
          <dgm:hierBranch val="init"/>
        </dgm:presLayoutVars>
      </dgm:prSet>
      <dgm:spPr/>
    </dgm:pt>
    <dgm:pt modelId="{596E76C9-43AC-41DB-A9F9-11ED899C5F16}" type="pres">
      <dgm:prSet presAssocID="{EB4AFD62-FFC9-453E-8CAE-D4EB74679EC7}" presName="rootComposite" presStyleCnt="0"/>
      <dgm:spPr/>
    </dgm:pt>
    <dgm:pt modelId="{31A4DA31-DEFB-4E15-9FCD-322D76523AFC}" type="pres">
      <dgm:prSet presAssocID="{EB4AFD62-FFC9-453E-8CAE-D4EB74679EC7}" presName="rootText" presStyleLbl="node2" presStyleIdx="0" presStyleCnt="5">
        <dgm:presLayoutVars>
          <dgm:chPref val="3"/>
        </dgm:presLayoutVars>
      </dgm:prSet>
      <dgm:spPr/>
      <dgm:t>
        <a:bodyPr/>
        <a:lstStyle/>
        <a:p>
          <a:endParaRPr lang="zh-CN" altLang="en-US"/>
        </a:p>
      </dgm:t>
    </dgm:pt>
    <dgm:pt modelId="{38638005-7CF0-4DDC-AAEC-149923C16174}" type="pres">
      <dgm:prSet presAssocID="{EB4AFD62-FFC9-453E-8CAE-D4EB74679EC7}" presName="rootConnector" presStyleLbl="node2" presStyleIdx="0" presStyleCnt="5"/>
      <dgm:spPr/>
      <dgm:t>
        <a:bodyPr/>
        <a:lstStyle/>
        <a:p>
          <a:endParaRPr lang="zh-CN" altLang="en-US"/>
        </a:p>
      </dgm:t>
    </dgm:pt>
    <dgm:pt modelId="{60B160D7-A88F-475C-8119-7B11BD6C5972}" type="pres">
      <dgm:prSet presAssocID="{EB4AFD62-FFC9-453E-8CAE-D4EB74679EC7}" presName="hierChild4" presStyleCnt="0"/>
      <dgm:spPr/>
    </dgm:pt>
    <dgm:pt modelId="{921CD755-8B15-413D-ACC2-B883FDE612FF}" type="pres">
      <dgm:prSet presAssocID="{EB4AFD62-FFC9-453E-8CAE-D4EB74679EC7}" presName="hierChild5" presStyleCnt="0"/>
      <dgm:spPr/>
    </dgm:pt>
    <dgm:pt modelId="{32B44D9B-9A7D-467B-80D4-0FDCCB4B42F6}" type="pres">
      <dgm:prSet presAssocID="{30002A18-F6B9-411A-8066-F3D576D6D179}" presName="Name35" presStyleLbl="parChTrans1D2" presStyleIdx="1" presStyleCnt="5"/>
      <dgm:spPr/>
      <dgm:t>
        <a:bodyPr/>
        <a:lstStyle/>
        <a:p>
          <a:endParaRPr lang="zh-CN" altLang="en-US"/>
        </a:p>
      </dgm:t>
    </dgm:pt>
    <dgm:pt modelId="{80DC97CD-2493-43DE-8E38-50018FC1598E}" type="pres">
      <dgm:prSet presAssocID="{6F3C17D8-21DE-478E-A9F0-33D81E1A0399}" presName="hierRoot2" presStyleCnt="0">
        <dgm:presLayoutVars>
          <dgm:hierBranch val="init"/>
        </dgm:presLayoutVars>
      </dgm:prSet>
      <dgm:spPr/>
    </dgm:pt>
    <dgm:pt modelId="{44A849D8-607B-4445-997D-787560589034}" type="pres">
      <dgm:prSet presAssocID="{6F3C17D8-21DE-478E-A9F0-33D81E1A0399}" presName="rootComposite" presStyleCnt="0"/>
      <dgm:spPr/>
    </dgm:pt>
    <dgm:pt modelId="{C21EAA46-7FA3-485A-869A-031A613256BA}" type="pres">
      <dgm:prSet presAssocID="{6F3C17D8-21DE-478E-A9F0-33D81E1A0399}" presName="rootText" presStyleLbl="node2" presStyleIdx="1" presStyleCnt="5">
        <dgm:presLayoutVars>
          <dgm:chPref val="3"/>
        </dgm:presLayoutVars>
      </dgm:prSet>
      <dgm:spPr/>
      <dgm:t>
        <a:bodyPr/>
        <a:lstStyle/>
        <a:p>
          <a:endParaRPr lang="zh-CN" altLang="en-US"/>
        </a:p>
      </dgm:t>
    </dgm:pt>
    <dgm:pt modelId="{A9D3AF3B-9AD1-4A71-904B-9F64133A537A}" type="pres">
      <dgm:prSet presAssocID="{6F3C17D8-21DE-478E-A9F0-33D81E1A0399}" presName="rootConnector" presStyleLbl="node2" presStyleIdx="1" presStyleCnt="5"/>
      <dgm:spPr/>
      <dgm:t>
        <a:bodyPr/>
        <a:lstStyle/>
        <a:p>
          <a:endParaRPr lang="zh-CN" altLang="en-US"/>
        </a:p>
      </dgm:t>
    </dgm:pt>
    <dgm:pt modelId="{F55B0DBD-B1C9-4204-B61E-933F1C97A9B6}" type="pres">
      <dgm:prSet presAssocID="{6F3C17D8-21DE-478E-A9F0-33D81E1A0399}" presName="hierChild4" presStyleCnt="0"/>
      <dgm:spPr/>
    </dgm:pt>
    <dgm:pt modelId="{C239078B-E263-4C12-8467-41444F36376D}" type="pres">
      <dgm:prSet presAssocID="{6F3C17D8-21DE-478E-A9F0-33D81E1A0399}" presName="hierChild5" presStyleCnt="0"/>
      <dgm:spPr/>
    </dgm:pt>
    <dgm:pt modelId="{EDD28773-1483-4B0E-AB02-E6EB267FEF92}" type="pres">
      <dgm:prSet presAssocID="{410EBA0F-2AF8-45A0-B31D-089DF6FAF813}" presName="Name35" presStyleLbl="parChTrans1D2" presStyleIdx="2" presStyleCnt="5"/>
      <dgm:spPr/>
      <dgm:t>
        <a:bodyPr/>
        <a:lstStyle/>
        <a:p>
          <a:endParaRPr lang="zh-CN" altLang="en-US"/>
        </a:p>
      </dgm:t>
    </dgm:pt>
    <dgm:pt modelId="{21694A5A-2030-4644-ABE6-C8451DC1F7D6}" type="pres">
      <dgm:prSet presAssocID="{9E15DD64-C7C4-4D15-9663-519E9C663E69}" presName="hierRoot2" presStyleCnt="0">
        <dgm:presLayoutVars>
          <dgm:hierBranch/>
        </dgm:presLayoutVars>
      </dgm:prSet>
      <dgm:spPr/>
    </dgm:pt>
    <dgm:pt modelId="{719EE09C-0E0E-4032-B187-D9AE03CAF289}" type="pres">
      <dgm:prSet presAssocID="{9E15DD64-C7C4-4D15-9663-519E9C663E69}" presName="rootComposite" presStyleCnt="0"/>
      <dgm:spPr/>
    </dgm:pt>
    <dgm:pt modelId="{B34705CD-8216-4662-8BC7-443E77551164}" type="pres">
      <dgm:prSet presAssocID="{9E15DD64-C7C4-4D15-9663-519E9C663E69}" presName="rootText" presStyleLbl="node2" presStyleIdx="2" presStyleCnt="5">
        <dgm:presLayoutVars>
          <dgm:chPref val="3"/>
        </dgm:presLayoutVars>
      </dgm:prSet>
      <dgm:spPr/>
      <dgm:t>
        <a:bodyPr/>
        <a:lstStyle/>
        <a:p>
          <a:endParaRPr lang="zh-CN" altLang="en-US"/>
        </a:p>
      </dgm:t>
    </dgm:pt>
    <dgm:pt modelId="{45D7FAF8-B706-4C70-A1FC-DDE5DD90195A}" type="pres">
      <dgm:prSet presAssocID="{9E15DD64-C7C4-4D15-9663-519E9C663E69}" presName="rootConnector" presStyleLbl="node2" presStyleIdx="2" presStyleCnt="5"/>
      <dgm:spPr/>
      <dgm:t>
        <a:bodyPr/>
        <a:lstStyle/>
        <a:p>
          <a:endParaRPr lang="zh-CN" altLang="en-US"/>
        </a:p>
      </dgm:t>
    </dgm:pt>
    <dgm:pt modelId="{C004C3BF-11FF-48E1-8889-2CCEB5E7FCBE}" type="pres">
      <dgm:prSet presAssocID="{9E15DD64-C7C4-4D15-9663-519E9C663E69}" presName="hierChild4" presStyleCnt="0"/>
      <dgm:spPr/>
    </dgm:pt>
    <dgm:pt modelId="{336D2749-BB2E-4652-A73B-2B76E72DDB5C}" type="pres">
      <dgm:prSet presAssocID="{9E15DD64-C7C4-4D15-9663-519E9C663E69}" presName="hierChild5" presStyleCnt="0"/>
      <dgm:spPr/>
    </dgm:pt>
    <dgm:pt modelId="{71ACD30F-4102-4BDA-A742-FD90F4295B69}" type="pres">
      <dgm:prSet presAssocID="{49966ADE-5A29-438E-BC4A-3D85BAAA742E}" presName="Name35" presStyleLbl="parChTrans1D2" presStyleIdx="3" presStyleCnt="5"/>
      <dgm:spPr/>
      <dgm:t>
        <a:bodyPr/>
        <a:lstStyle/>
        <a:p>
          <a:endParaRPr lang="zh-CN" altLang="en-US"/>
        </a:p>
      </dgm:t>
    </dgm:pt>
    <dgm:pt modelId="{1FBCAD01-2DE7-43BD-B39E-FCBD9ECE5B24}" type="pres">
      <dgm:prSet presAssocID="{C5B63190-409A-48CC-B6C5-A6CBBA298890}" presName="hierRoot2" presStyleCnt="0">
        <dgm:presLayoutVars>
          <dgm:hierBranch val="init"/>
        </dgm:presLayoutVars>
      </dgm:prSet>
      <dgm:spPr/>
    </dgm:pt>
    <dgm:pt modelId="{5A5ED939-B030-461A-B15B-321612662864}" type="pres">
      <dgm:prSet presAssocID="{C5B63190-409A-48CC-B6C5-A6CBBA298890}" presName="rootComposite" presStyleCnt="0"/>
      <dgm:spPr/>
    </dgm:pt>
    <dgm:pt modelId="{2B1DB678-7F4C-4597-A047-3CD2C4C90033}" type="pres">
      <dgm:prSet presAssocID="{C5B63190-409A-48CC-B6C5-A6CBBA298890}" presName="rootText" presStyleLbl="node2" presStyleIdx="3" presStyleCnt="5">
        <dgm:presLayoutVars>
          <dgm:chPref val="3"/>
        </dgm:presLayoutVars>
      </dgm:prSet>
      <dgm:spPr/>
      <dgm:t>
        <a:bodyPr/>
        <a:lstStyle/>
        <a:p>
          <a:endParaRPr lang="zh-CN" altLang="en-US"/>
        </a:p>
      </dgm:t>
    </dgm:pt>
    <dgm:pt modelId="{4BC0CBC5-9303-4AD4-AD52-693343A12B25}" type="pres">
      <dgm:prSet presAssocID="{C5B63190-409A-48CC-B6C5-A6CBBA298890}" presName="rootConnector" presStyleLbl="node2" presStyleIdx="3" presStyleCnt="5"/>
      <dgm:spPr/>
      <dgm:t>
        <a:bodyPr/>
        <a:lstStyle/>
        <a:p>
          <a:endParaRPr lang="zh-CN" altLang="en-US"/>
        </a:p>
      </dgm:t>
    </dgm:pt>
    <dgm:pt modelId="{65070A1B-533A-44A0-9772-D170CB2E2CDF}" type="pres">
      <dgm:prSet presAssocID="{C5B63190-409A-48CC-B6C5-A6CBBA298890}" presName="hierChild4" presStyleCnt="0"/>
      <dgm:spPr/>
    </dgm:pt>
    <dgm:pt modelId="{B1F654C7-E622-43F6-9004-6ADBE2399276}" type="pres">
      <dgm:prSet presAssocID="{C5B63190-409A-48CC-B6C5-A6CBBA298890}" presName="hierChild5" presStyleCnt="0"/>
      <dgm:spPr/>
    </dgm:pt>
    <dgm:pt modelId="{8A7C71D5-6B33-4A12-A1A2-3D7B6C834958}" type="pres">
      <dgm:prSet presAssocID="{BA4D501E-6BEA-492A-93F2-3742C3F1AAA9}" presName="Name35" presStyleLbl="parChTrans1D2" presStyleIdx="4" presStyleCnt="5"/>
      <dgm:spPr/>
      <dgm:t>
        <a:bodyPr/>
        <a:lstStyle/>
        <a:p>
          <a:endParaRPr lang="zh-CN" altLang="en-US"/>
        </a:p>
      </dgm:t>
    </dgm:pt>
    <dgm:pt modelId="{09B14464-997E-4A63-9092-FCC50C73D3F8}" type="pres">
      <dgm:prSet presAssocID="{58E8CE28-2995-4B21-9CB4-86B3AA72673B}" presName="hierRoot2" presStyleCnt="0">
        <dgm:presLayoutVars>
          <dgm:hierBranch val="init"/>
        </dgm:presLayoutVars>
      </dgm:prSet>
      <dgm:spPr/>
    </dgm:pt>
    <dgm:pt modelId="{55339912-AFC9-4F03-8DEA-4077D6CF3D57}" type="pres">
      <dgm:prSet presAssocID="{58E8CE28-2995-4B21-9CB4-86B3AA72673B}" presName="rootComposite" presStyleCnt="0"/>
      <dgm:spPr/>
    </dgm:pt>
    <dgm:pt modelId="{C6DB87B4-73A7-4AB1-B750-FFAD62E51B8E}" type="pres">
      <dgm:prSet presAssocID="{58E8CE28-2995-4B21-9CB4-86B3AA72673B}" presName="rootText" presStyleLbl="node2" presStyleIdx="4" presStyleCnt="5" custLinFactNeighborY="-3726">
        <dgm:presLayoutVars>
          <dgm:chPref val="3"/>
        </dgm:presLayoutVars>
      </dgm:prSet>
      <dgm:spPr/>
      <dgm:t>
        <a:bodyPr/>
        <a:lstStyle/>
        <a:p>
          <a:endParaRPr lang="zh-CN" altLang="en-US"/>
        </a:p>
      </dgm:t>
    </dgm:pt>
    <dgm:pt modelId="{9243A480-CB19-4998-82DA-851DD71DC927}" type="pres">
      <dgm:prSet presAssocID="{58E8CE28-2995-4B21-9CB4-86B3AA72673B}" presName="rootConnector" presStyleLbl="node2" presStyleIdx="4" presStyleCnt="5"/>
      <dgm:spPr/>
      <dgm:t>
        <a:bodyPr/>
        <a:lstStyle/>
        <a:p>
          <a:endParaRPr lang="zh-CN" altLang="en-US"/>
        </a:p>
      </dgm:t>
    </dgm:pt>
    <dgm:pt modelId="{AD18FDD8-CA88-43C3-8794-272283881258}" type="pres">
      <dgm:prSet presAssocID="{58E8CE28-2995-4B21-9CB4-86B3AA72673B}" presName="hierChild4" presStyleCnt="0"/>
      <dgm:spPr/>
    </dgm:pt>
    <dgm:pt modelId="{F4508734-2DB9-486D-8467-3E8A5E4ABA1D}" type="pres">
      <dgm:prSet presAssocID="{58E8CE28-2995-4B21-9CB4-86B3AA72673B}" presName="hierChild5" presStyleCnt="0"/>
      <dgm:spPr/>
    </dgm:pt>
    <dgm:pt modelId="{A4383133-30A1-496F-A057-E3065ED42D39}" type="pres">
      <dgm:prSet presAssocID="{A18B42B5-3B0F-4477-B183-06BBDFC2BB37}" presName="hierChild3" presStyleCnt="0"/>
      <dgm:spPr/>
    </dgm:pt>
  </dgm:ptLst>
  <dgm:cxnLst>
    <dgm:cxn modelId="{56AC4B0A-D0A1-4405-AEC3-C204F207D9B3}" type="presOf" srcId="{30002A18-F6B9-411A-8066-F3D576D6D179}" destId="{32B44D9B-9A7D-467B-80D4-0FDCCB4B42F6}" srcOrd="0" destOrd="0" presId="urn:microsoft.com/office/officeart/2005/8/layout/orgChart1"/>
    <dgm:cxn modelId="{ACE8DFC2-B2B5-403C-8753-0480D9B9DB45}" type="presOf" srcId="{EC77D43D-2C3E-4E7D-87D1-4D87E21DC92E}" destId="{7A638688-5F6C-4A96-9247-1EA9BDD2EE73}" srcOrd="0" destOrd="0" presId="urn:microsoft.com/office/officeart/2005/8/layout/orgChart1"/>
    <dgm:cxn modelId="{8360BA65-0C8B-456D-944A-B5C43E904911}" type="presOf" srcId="{410EBA0F-2AF8-45A0-B31D-089DF6FAF813}" destId="{EDD28773-1483-4B0E-AB02-E6EB267FEF92}" srcOrd="0" destOrd="0" presId="urn:microsoft.com/office/officeart/2005/8/layout/orgChart1"/>
    <dgm:cxn modelId="{FE2D5178-D160-431A-987A-05150BB5124D}" srcId="{A18B42B5-3B0F-4477-B183-06BBDFC2BB37}" destId="{6F3C17D8-21DE-478E-A9F0-33D81E1A0399}" srcOrd="1" destOrd="0" parTransId="{30002A18-F6B9-411A-8066-F3D576D6D179}" sibTransId="{291C9415-F9FD-4AF5-BC5C-5BE1FC7EE47E}"/>
    <dgm:cxn modelId="{0117211C-FB8D-4F44-BAD1-4AB1B8044E81}" type="presOf" srcId="{6F3C17D8-21DE-478E-A9F0-33D81E1A0399}" destId="{C21EAA46-7FA3-485A-869A-031A613256BA}" srcOrd="0" destOrd="0" presId="urn:microsoft.com/office/officeart/2005/8/layout/orgChart1"/>
    <dgm:cxn modelId="{06C928FE-EC17-4376-A620-E187FE8A307E}" type="presOf" srcId="{EB4AFD62-FFC9-453E-8CAE-D4EB74679EC7}" destId="{38638005-7CF0-4DDC-AAEC-149923C16174}" srcOrd="1" destOrd="0" presId="urn:microsoft.com/office/officeart/2005/8/layout/orgChart1"/>
    <dgm:cxn modelId="{37A5B8CF-DEAB-487D-91DA-22D4AE32A264}" type="presOf" srcId="{6F3C17D8-21DE-478E-A9F0-33D81E1A0399}" destId="{A9D3AF3B-9AD1-4A71-904B-9F64133A537A}" srcOrd="1" destOrd="0" presId="urn:microsoft.com/office/officeart/2005/8/layout/orgChart1"/>
    <dgm:cxn modelId="{1C78C80F-BF45-4874-BF09-F733D08E6AE7}" type="presOf" srcId="{BE175C77-C7E6-4D87-A34E-D2454E7F9EF8}" destId="{81184ADA-4F08-40EE-90C8-979B5B71898B}" srcOrd="0" destOrd="0" presId="urn:microsoft.com/office/officeart/2005/8/layout/orgChart1"/>
    <dgm:cxn modelId="{3CE1F5F4-3A2F-4FE6-BDD6-A6C2928493A7}" srcId="{A18B42B5-3B0F-4477-B183-06BBDFC2BB37}" destId="{9E15DD64-C7C4-4D15-9663-519E9C663E69}" srcOrd="2" destOrd="0" parTransId="{410EBA0F-2AF8-45A0-B31D-089DF6FAF813}" sibTransId="{8079FB68-08F3-48EC-BC0E-031FFC64398C}"/>
    <dgm:cxn modelId="{EAEE3283-109B-4968-9A64-FD42B0C1436D}" type="presOf" srcId="{C5B63190-409A-48CC-B6C5-A6CBBA298890}" destId="{4BC0CBC5-9303-4AD4-AD52-693343A12B25}" srcOrd="1" destOrd="0" presId="urn:microsoft.com/office/officeart/2005/8/layout/orgChart1"/>
    <dgm:cxn modelId="{0BE5180B-87AC-4A86-9F5C-5430B45BA9E5}" srcId="{A18B42B5-3B0F-4477-B183-06BBDFC2BB37}" destId="{58E8CE28-2995-4B21-9CB4-86B3AA72673B}" srcOrd="4" destOrd="0" parTransId="{BA4D501E-6BEA-492A-93F2-3742C3F1AAA9}" sibTransId="{60F328C3-60FE-4D00-AF8A-742414A2217B}"/>
    <dgm:cxn modelId="{F9BF76F9-6EB8-47C8-97CF-8AB1FB16ED5C}" type="presOf" srcId="{49966ADE-5A29-438E-BC4A-3D85BAAA742E}" destId="{71ACD30F-4102-4BDA-A742-FD90F4295B69}" srcOrd="0" destOrd="0" presId="urn:microsoft.com/office/officeart/2005/8/layout/orgChart1"/>
    <dgm:cxn modelId="{C9DF391B-711C-41F8-B5D0-6764DBC6962F}" type="presOf" srcId="{9E15DD64-C7C4-4D15-9663-519E9C663E69}" destId="{45D7FAF8-B706-4C70-A1FC-DDE5DD90195A}" srcOrd="1" destOrd="0" presId="urn:microsoft.com/office/officeart/2005/8/layout/orgChart1"/>
    <dgm:cxn modelId="{6B99DE9D-EDC5-46FF-AB9D-1191A2B7B226}" srcId="{A18B42B5-3B0F-4477-B183-06BBDFC2BB37}" destId="{EB4AFD62-FFC9-453E-8CAE-D4EB74679EC7}" srcOrd="0" destOrd="0" parTransId="{BE175C77-C7E6-4D87-A34E-D2454E7F9EF8}" sibTransId="{85585585-B81E-4F9F-8B92-EA28DE9B672B}"/>
    <dgm:cxn modelId="{D54E86DC-7604-42C9-A2F6-E48FAF51571E}" type="presOf" srcId="{9E15DD64-C7C4-4D15-9663-519E9C663E69}" destId="{B34705CD-8216-4662-8BC7-443E77551164}" srcOrd="0" destOrd="0" presId="urn:microsoft.com/office/officeart/2005/8/layout/orgChart1"/>
    <dgm:cxn modelId="{36867660-0B93-405D-836D-045806915ADD}" type="presOf" srcId="{A18B42B5-3B0F-4477-B183-06BBDFC2BB37}" destId="{59B3964B-30CF-4742-B267-6752463F85E2}" srcOrd="0" destOrd="0" presId="urn:microsoft.com/office/officeart/2005/8/layout/orgChart1"/>
    <dgm:cxn modelId="{21AF10FC-5680-4BF3-94F1-728BDF702AE7}" type="presOf" srcId="{C5B63190-409A-48CC-B6C5-A6CBBA298890}" destId="{2B1DB678-7F4C-4597-A047-3CD2C4C90033}" srcOrd="0" destOrd="0" presId="urn:microsoft.com/office/officeart/2005/8/layout/orgChart1"/>
    <dgm:cxn modelId="{B5C0CFE9-B59F-43B4-BCC2-FD8DB10D94CD}" type="presOf" srcId="{EB4AFD62-FFC9-453E-8CAE-D4EB74679EC7}" destId="{31A4DA31-DEFB-4E15-9FCD-322D76523AFC}" srcOrd="0" destOrd="0" presId="urn:microsoft.com/office/officeart/2005/8/layout/orgChart1"/>
    <dgm:cxn modelId="{D2AC2F1B-E359-47FF-88E3-77A36BAC1010}" srcId="{A18B42B5-3B0F-4477-B183-06BBDFC2BB37}" destId="{C5B63190-409A-48CC-B6C5-A6CBBA298890}" srcOrd="3" destOrd="0" parTransId="{49966ADE-5A29-438E-BC4A-3D85BAAA742E}" sibTransId="{FC81CEAE-FCB5-4380-8948-1F6ABB1A4A40}"/>
    <dgm:cxn modelId="{572661A1-3A18-4785-BCF5-A8B6C8FC036C}" type="presOf" srcId="{A18B42B5-3B0F-4477-B183-06BBDFC2BB37}" destId="{E9101FF4-C36E-41F5-B3CC-7A6343C2E5E7}" srcOrd="1" destOrd="0" presId="urn:microsoft.com/office/officeart/2005/8/layout/orgChart1"/>
    <dgm:cxn modelId="{988F16E9-6E21-4037-9A03-91DDC714E72F}" type="presOf" srcId="{58E8CE28-2995-4B21-9CB4-86B3AA72673B}" destId="{9243A480-CB19-4998-82DA-851DD71DC927}" srcOrd="1" destOrd="0" presId="urn:microsoft.com/office/officeart/2005/8/layout/orgChart1"/>
    <dgm:cxn modelId="{3FE363CB-59DF-45E7-AAE3-7E54732C4F26}" srcId="{EC77D43D-2C3E-4E7D-87D1-4D87E21DC92E}" destId="{A18B42B5-3B0F-4477-B183-06BBDFC2BB37}" srcOrd="0" destOrd="0" parTransId="{BE8EEB9C-CCC9-483E-8534-54BC99EB704D}" sibTransId="{E56618BB-7627-4AB3-B5D3-93D9B4E83C8A}"/>
    <dgm:cxn modelId="{F92741F7-BB8F-4A2B-84D2-83E165CFA3E0}" type="presOf" srcId="{BA4D501E-6BEA-492A-93F2-3742C3F1AAA9}" destId="{8A7C71D5-6B33-4A12-A1A2-3D7B6C834958}" srcOrd="0" destOrd="0" presId="urn:microsoft.com/office/officeart/2005/8/layout/orgChart1"/>
    <dgm:cxn modelId="{C136E7DB-45F4-4D46-8A79-F6C733D1F911}" type="presOf" srcId="{58E8CE28-2995-4B21-9CB4-86B3AA72673B}" destId="{C6DB87B4-73A7-4AB1-B750-FFAD62E51B8E}" srcOrd="0" destOrd="0" presId="urn:microsoft.com/office/officeart/2005/8/layout/orgChart1"/>
    <dgm:cxn modelId="{9C1D66F9-56DA-4D6F-B3EF-D3A71C05506A}" type="presParOf" srcId="{7A638688-5F6C-4A96-9247-1EA9BDD2EE73}" destId="{D13415F7-9EB5-4CFE-BE3C-5657D1A02962}" srcOrd="0" destOrd="0" presId="urn:microsoft.com/office/officeart/2005/8/layout/orgChart1"/>
    <dgm:cxn modelId="{31FB5569-C15F-4E3C-B027-D904A166352A}" type="presParOf" srcId="{D13415F7-9EB5-4CFE-BE3C-5657D1A02962}" destId="{BB9905BA-CC9D-4604-8508-A0B67375C138}" srcOrd="0" destOrd="0" presId="urn:microsoft.com/office/officeart/2005/8/layout/orgChart1"/>
    <dgm:cxn modelId="{9CCE58DA-91F4-4AD2-BFAF-A6AEBFD4B77B}" type="presParOf" srcId="{BB9905BA-CC9D-4604-8508-A0B67375C138}" destId="{59B3964B-30CF-4742-B267-6752463F85E2}" srcOrd="0" destOrd="0" presId="urn:microsoft.com/office/officeart/2005/8/layout/orgChart1"/>
    <dgm:cxn modelId="{4D72588D-6E5D-4C17-B7F0-E7B523EB81BA}" type="presParOf" srcId="{BB9905BA-CC9D-4604-8508-A0B67375C138}" destId="{E9101FF4-C36E-41F5-B3CC-7A6343C2E5E7}" srcOrd="1" destOrd="0" presId="urn:microsoft.com/office/officeart/2005/8/layout/orgChart1"/>
    <dgm:cxn modelId="{DD713031-24B9-4D7A-B207-9857B1124A6A}" type="presParOf" srcId="{D13415F7-9EB5-4CFE-BE3C-5657D1A02962}" destId="{121D42B8-2820-40DC-864D-C362CA2F3E91}" srcOrd="1" destOrd="0" presId="urn:microsoft.com/office/officeart/2005/8/layout/orgChart1"/>
    <dgm:cxn modelId="{72B82025-E8A4-4C4D-9559-40F7134880FA}" type="presParOf" srcId="{121D42B8-2820-40DC-864D-C362CA2F3E91}" destId="{81184ADA-4F08-40EE-90C8-979B5B71898B}" srcOrd="0" destOrd="0" presId="urn:microsoft.com/office/officeart/2005/8/layout/orgChart1"/>
    <dgm:cxn modelId="{77BA2B03-D919-443B-90CC-130DE61B526E}" type="presParOf" srcId="{121D42B8-2820-40DC-864D-C362CA2F3E91}" destId="{8893BD54-5682-409F-852B-1E326229C776}" srcOrd="1" destOrd="0" presId="urn:microsoft.com/office/officeart/2005/8/layout/orgChart1"/>
    <dgm:cxn modelId="{ACCB24CC-D6AD-4060-9989-7DFC347F4E09}" type="presParOf" srcId="{8893BD54-5682-409F-852B-1E326229C776}" destId="{596E76C9-43AC-41DB-A9F9-11ED899C5F16}" srcOrd="0" destOrd="0" presId="urn:microsoft.com/office/officeart/2005/8/layout/orgChart1"/>
    <dgm:cxn modelId="{B691570A-6FFD-4F03-9CB7-8E70145BED68}" type="presParOf" srcId="{596E76C9-43AC-41DB-A9F9-11ED899C5F16}" destId="{31A4DA31-DEFB-4E15-9FCD-322D76523AFC}" srcOrd="0" destOrd="0" presId="urn:microsoft.com/office/officeart/2005/8/layout/orgChart1"/>
    <dgm:cxn modelId="{84E6D675-F605-4915-AE0E-A6318B37FC13}" type="presParOf" srcId="{596E76C9-43AC-41DB-A9F9-11ED899C5F16}" destId="{38638005-7CF0-4DDC-AAEC-149923C16174}" srcOrd="1" destOrd="0" presId="urn:microsoft.com/office/officeart/2005/8/layout/orgChart1"/>
    <dgm:cxn modelId="{7FC0D504-C959-4530-81F4-3B0FDEC6BA7A}" type="presParOf" srcId="{8893BD54-5682-409F-852B-1E326229C776}" destId="{60B160D7-A88F-475C-8119-7B11BD6C5972}" srcOrd="1" destOrd="0" presId="urn:microsoft.com/office/officeart/2005/8/layout/orgChart1"/>
    <dgm:cxn modelId="{7AC352EF-1250-4E3C-9B88-EC0D2C9E0BFC}" type="presParOf" srcId="{8893BD54-5682-409F-852B-1E326229C776}" destId="{921CD755-8B15-413D-ACC2-B883FDE612FF}" srcOrd="2" destOrd="0" presId="urn:microsoft.com/office/officeart/2005/8/layout/orgChart1"/>
    <dgm:cxn modelId="{A1B9AFBF-716D-4404-B287-06C408C11151}" type="presParOf" srcId="{121D42B8-2820-40DC-864D-C362CA2F3E91}" destId="{32B44D9B-9A7D-467B-80D4-0FDCCB4B42F6}" srcOrd="2" destOrd="0" presId="urn:microsoft.com/office/officeart/2005/8/layout/orgChart1"/>
    <dgm:cxn modelId="{B2174464-B0C1-4853-9C57-F2C78E1B832A}" type="presParOf" srcId="{121D42B8-2820-40DC-864D-C362CA2F3E91}" destId="{80DC97CD-2493-43DE-8E38-50018FC1598E}" srcOrd="3" destOrd="0" presId="urn:microsoft.com/office/officeart/2005/8/layout/orgChart1"/>
    <dgm:cxn modelId="{1846E487-A1D1-4360-ABDC-92B4A4DAC059}" type="presParOf" srcId="{80DC97CD-2493-43DE-8E38-50018FC1598E}" destId="{44A849D8-607B-4445-997D-787560589034}" srcOrd="0" destOrd="0" presId="urn:microsoft.com/office/officeart/2005/8/layout/orgChart1"/>
    <dgm:cxn modelId="{2EBEED28-D742-46A7-BAA1-1FAA5EE7570C}" type="presParOf" srcId="{44A849D8-607B-4445-997D-787560589034}" destId="{C21EAA46-7FA3-485A-869A-031A613256BA}" srcOrd="0" destOrd="0" presId="urn:microsoft.com/office/officeart/2005/8/layout/orgChart1"/>
    <dgm:cxn modelId="{548CE59C-B9EA-4503-B255-F7FEDA4A9EE4}" type="presParOf" srcId="{44A849D8-607B-4445-997D-787560589034}" destId="{A9D3AF3B-9AD1-4A71-904B-9F64133A537A}" srcOrd="1" destOrd="0" presId="urn:microsoft.com/office/officeart/2005/8/layout/orgChart1"/>
    <dgm:cxn modelId="{A10599A6-6929-4DEA-84BE-9FFB387FE20E}" type="presParOf" srcId="{80DC97CD-2493-43DE-8E38-50018FC1598E}" destId="{F55B0DBD-B1C9-4204-B61E-933F1C97A9B6}" srcOrd="1" destOrd="0" presId="urn:microsoft.com/office/officeart/2005/8/layout/orgChart1"/>
    <dgm:cxn modelId="{9B91315E-B83D-4430-8CDA-3A2B3266B79A}" type="presParOf" srcId="{80DC97CD-2493-43DE-8E38-50018FC1598E}" destId="{C239078B-E263-4C12-8467-41444F36376D}" srcOrd="2" destOrd="0" presId="urn:microsoft.com/office/officeart/2005/8/layout/orgChart1"/>
    <dgm:cxn modelId="{15A29CA8-86DD-4659-BCC8-9EAC50CCF8E5}" type="presParOf" srcId="{121D42B8-2820-40DC-864D-C362CA2F3E91}" destId="{EDD28773-1483-4B0E-AB02-E6EB267FEF92}" srcOrd="4" destOrd="0" presId="urn:microsoft.com/office/officeart/2005/8/layout/orgChart1"/>
    <dgm:cxn modelId="{601416E4-04CB-44A3-A72C-9259A791D091}" type="presParOf" srcId="{121D42B8-2820-40DC-864D-C362CA2F3E91}" destId="{21694A5A-2030-4644-ABE6-C8451DC1F7D6}" srcOrd="5" destOrd="0" presId="urn:microsoft.com/office/officeart/2005/8/layout/orgChart1"/>
    <dgm:cxn modelId="{FCBC4E7D-AE58-457C-8FE1-97A45428CB4B}" type="presParOf" srcId="{21694A5A-2030-4644-ABE6-C8451DC1F7D6}" destId="{719EE09C-0E0E-4032-B187-D9AE03CAF289}" srcOrd="0" destOrd="0" presId="urn:microsoft.com/office/officeart/2005/8/layout/orgChart1"/>
    <dgm:cxn modelId="{C8ECEC07-42D0-4115-86E1-DA2BCAC14BC5}" type="presParOf" srcId="{719EE09C-0E0E-4032-B187-D9AE03CAF289}" destId="{B34705CD-8216-4662-8BC7-443E77551164}" srcOrd="0" destOrd="0" presId="urn:microsoft.com/office/officeart/2005/8/layout/orgChart1"/>
    <dgm:cxn modelId="{3D2529F3-D18D-427F-98CF-B256234C6D4E}" type="presParOf" srcId="{719EE09C-0E0E-4032-B187-D9AE03CAF289}" destId="{45D7FAF8-B706-4C70-A1FC-DDE5DD90195A}" srcOrd="1" destOrd="0" presId="urn:microsoft.com/office/officeart/2005/8/layout/orgChart1"/>
    <dgm:cxn modelId="{95024F9D-4F06-4BB9-B80C-3BA8A5831E0D}" type="presParOf" srcId="{21694A5A-2030-4644-ABE6-C8451DC1F7D6}" destId="{C004C3BF-11FF-48E1-8889-2CCEB5E7FCBE}" srcOrd="1" destOrd="0" presId="urn:microsoft.com/office/officeart/2005/8/layout/orgChart1"/>
    <dgm:cxn modelId="{2BC3E839-ACF5-4C25-AE38-139A9B560416}" type="presParOf" srcId="{21694A5A-2030-4644-ABE6-C8451DC1F7D6}" destId="{336D2749-BB2E-4652-A73B-2B76E72DDB5C}" srcOrd="2" destOrd="0" presId="urn:microsoft.com/office/officeart/2005/8/layout/orgChart1"/>
    <dgm:cxn modelId="{25C0DC36-946B-4534-BE0C-6DBC772E5EDD}" type="presParOf" srcId="{121D42B8-2820-40DC-864D-C362CA2F3E91}" destId="{71ACD30F-4102-4BDA-A742-FD90F4295B69}" srcOrd="6" destOrd="0" presId="urn:microsoft.com/office/officeart/2005/8/layout/orgChart1"/>
    <dgm:cxn modelId="{A6D83484-2AD6-4B3F-BB48-D39BA28F5CFC}" type="presParOf" srcId="{121D42B8-2820-40DC-864D-C362CA2F3E91}" destId="{1FBCAD01-2DE7-43BD-B39E-FCBD9ECE5B24}" srcOrd="7" destOrd="0" presId="urn:microsoft.com/office/officeart/2005/8/layout/orgChart1"/>
    <dgm:cxn modelId="{205906EE-943A-4C69-99A1-D902E11B31CD}" type="presParOf" srcId="{1FBCAD01-2DE7-43BD-B39E-FCBD9ECE5B24}" destId="{5A5ED939-B030-461A-B15B-321612662864}" srcOrd="0" destOrd="0" presId="urn:microsoft.com/office/officeart/2005/8/layout/orgChart1"/>
    <dgm:cxn modelId="{D3F751C8-133F-4E6D-8686-2938D3054871}" type="presParOf" srcId="{5A5ED939-B030-461A-B15B-321612662864}" destId="{2B1DB678-7F4C-4597-A047-3CD2C4C90033}" srcOrd="0" destOrd="0" presId="urn:microsoft.com/office/officeart/2005/8/layout/orgChart1"/>
    <dgm:cxn modelId="{C85D49BF-BF45-47BB-94E9-AA7143AADEA0}" type="presParOf" srcId="{5A5ED939-B030-461A-B15B-321612662864}" destId="{4BC0CBC5-9303-4AD4-AD52-693343A12B25}" srcOrd="1" destOrd="0" presId="urn:microsoft.com/office/officeart/2005/8/layout/orgChart1"/>
    <dgm:cxn modelId="{625A9042-83B3-4E8A-8FA9-ECDEBB19AF79}" type="presParOf" srcId="{1FBCAD01-2DE7-43BD-B39E-FCBD9ECE5B24}" destId="{65070A1B-533A-44A0-9772-D170CB2E2CDF}" srcOrd="1" destOrd="0" presId="urn:microsoft.com/office/officeart/2005/8/layout/orgChart1"/>
    <dgm:cxn modelId="{B3768C2A-95F2-4791-A451-5A13B09CB364}" type="presParOf" srcId="{1FBCAD01-2DE7-43BD-B39E-FCBD9ECE5B24}" destId="{B1F654C7-E622-43F6-9004-6ADBE2399276}" srcOrd="2" destOrd="0" presId="urn:microsoft.com/office/officeart/2005/8/layout/orgChart1"/>
    <dgm:cxn modelId="{1924DB90-55D7-48F5-B9B6-CE505B63F460}" type="presParOf" srcId="{121D42B8-2820-40DC-864D-C362CA2F3E91}" destId="{8A7C71D5-6B33-4A12-A1A2-3D7B6C834958}" srcOrd="8" destOrd="0" presId="urn:microsoft.com/office/officeart/2005/8/layout/orgChart1"/>
    <dgm:cxn modelId="{CE2F8726-7591-468C-8D30-C590B2CA3D40}" type="presParOf" srcId="{121D42B8-2820-40DC-864D-C362CA2F3E91}" destId="{09B14464-997E-4A63-9092-FCC50C73D3F8}" srcOrd="9" destOrd="0" presId="urn:microsoft.com/office/officeart/2005/8/layout/orgChart1"/>
    <dgm:cxn modelId="{43CD8A34-3367-45AC-9818-577BB15BDCE6}" type="presParOf" srcId="{09B14464-997E-4A63-9092-FCC50C73D3F8}" destId="{55339912-AFC9-4F03-8DEA-4077D6CF3D57}" srcOrd="0" destOrd="0" presId="urn:microsoft.com/office/officeart/2005/8/layout/orgChart1"/>
    <dgm:cxn modelId="{31D372E1-CBEB-4774-8F13-270AD28B05D7}" type="presParOf" srcId="{55339912-AFC9-4F03-8DEA-4077D6CF3D57}" destId="{C6DB87B4-73A7-4AB1-B750-FFAD62E51B8E}" srcOrd="0" destOrd="0" presId="urn:microsoft.com/office/officeart/2005/8/layout/orgChart1"/>
    <dgm:cxn modelId="{B3055817-7327-43F9-AEC7-D7F6046AE4A9}" type="presParOf" srcId="{55339912-AFC9-4F03-8DEA-4077D6CF3D57}" destId="{9243A480-CB19-4998-82DA-851DD71DC927}" srcOrd="1" destOrd="0" presId="urn:microsoft.com/office/officeart/2005/8/layout/orgChart1"/>
    <dgm:cxn modelId="{9E226117-5F69-4EC9-BFA1-2C948646FFE0}" type="presParOf" srcId="{09B14464-997E-4A63-9092-FCC50C73D3F8}" destId="{AD18FDD8-CA88-43C3-8794-272283881258}" srcOrd="1" destOrd="0" presId="urn:microsoft.com/office/officeart/2005/8/layout/orgChart1"/>
    <dgm:cxn modelId="{0773EC46-4696-443E-9296-37BD39AE6305}" type="presParOf" srcId="{09B14464-997E-4A63-9092-FCC50C73D3F8}" destId="{F4508734-2DB9-486D-8467-3E8A5E4ABA1D}" srcOrd="2" destOrd="0" presId="urn:microsoft.com/office/officeart/2005/8/layout/orgChart1"/>
    <dgm:cxn modelId="{1803B798-041A-40E3-BE51-9B9715208CDA}" type="presParOf" srcId="{D13415F7-9EB5-4CFE-BE3C-5657D1A02962}" destId="{A4383133-30A1-496F-A057-E3065ED42D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15851FD1-3C9F-46D2-86CE-997899C8E9B1}"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zh-CN" altLang="en-US"/>
        </a:p>
      </dgm:t>
    </dgm:pt>
    <dgm:pt modelId="{00778105-6A84-42D4-B69B-82C26F4716A1}">
      <dgm:prSet phldrT="[文本]" custT="1"/>
      <dgm:spPr>
        <a:solidFill>
          <a:schemeClr val="accent4">
            <a:lumMod val="40000"/>
            <a:lumOff val="60000"/>
          </a:schemeClr>
        </a:solidFill>
      </dgm:spPr>
      <dgm:t>
        <a:bodyPr/>
        <a:lstStyle/>
        <a:p>
          <a:r>
            <a:rPr lang="zh-CN" altLang="en-US" sz="4000" b="1" dirty="0">
              <a:solidFill>
                <a:srgbClr val="FF0000"/>
              </a:solidFill>
            </a:rPr>
            <a:t>成本总额</a:t>
          </a:r>
        </a:p>
      </dgm:t>
    </dgm:pt>
    <dgm:pt modelId="{89B972BE-E2EE-4458-A7F8-E05B0ECEB39B}" type="parTrans" cxnId="{7BD047CF-DDB1-4594-A0AD-1064FFBCB590}">
      <dgm:prSet/>
      <dgm:spPr/>
      <dgm:t>
        <a:bodyPr/>
        <a:lstStyle/>
        <a:p>
          <a:endParaRPr lang="zh-CN" altLang="en-US"/>
        </a:p>
      </dgm:t>
    </dgm:pt>
    <dgm:pt modelId="{2FEBDC5F-73E6-4F77-BF00-3298B1B09FA6}" type="sibTrans" cxnId="{7BD047CF-DDB1-4594-A0AD-1064FFBCB590}">
      <dgm:prSet/>
      <dgm:spPr/>
      <dgm:t>
        <a:bodyPr/>
        <a:lstStyle/>
        <a:p>
          <a:endParaRPr lang="zh-CN" altLang="en-US"/>
        </a:p>
      </dgm:t>
    </dgm:pt>
    <dgm:pt modelId="{5C175943-6524-45A4-B347-44E03D50E482}">
      <dgm:prSet phldrT="[文本]" custT="1"/>
      <dgm:spPr/>
      <dgm:t>
        <a:bodyPr/>
        <a:lstStyle/>
        <a:p>
          <a:pPr>
            <a:lnSpc>
              <a:spcPct val="100000"/>
            </a:lnSpc>
            <a:spcAft>
              <a:spcPts val="0"/>
            </a:spcAft>
          </a:pPr>
          <a:r>
            <a:rPr lang="zh-CN" altLang="en-US" sz="1800" b="1" dirty="0"/>
            <a:t>地质勘查</a:t>
          </a:r>
          <a:endParaRPr lang="en-US" altLang="zh-CN" sz="1800" b="1" dirty="0"/>
        </a:p>
        <a:p>
          <a:pPr>
            <a:lnSpc>
              <a:spcPct val="100000"/>
            </a:lnSpc>
            <a:spcAft>
              <a:spcPts val="0"/>
            </a:spcAft>
          </a:pPr>
          <a:r>
            <a:rPr lang="zh-CN" altLang="en-US" sz="1800" b="1" dirty="0"/>
            <a:t>成本</a:t>
          </a:r>
        </a:p>
      </dgm:t>
    </dgm:pt>
    <dgm:pt modelId="{44BC60F5-56CB-4391-8438-7D8A612F8985}" type="parTrans" cxnId="{CA482094-1689-4D2B-BFC7-F15871B1DD19}">
      <dgm:prSet/>
      <dgm:spPr>
        <a:ln w="28575"/>
      </dgm:spPr>
      <dgm:t>
        <a:bodyPr/>
        <a:lstStyle/>
        <a:p>
          <a:endParaRPr lang="zh-CN" altLang="en-US"/>
        </a:p>
      </dgm:t>
    </dgm:pt>
    <dgm:pt modelId="{02BFB927-5BBF-4192-99CF-0D35271BDCFF}" type="sibTrans" cxnId="{CA482094-1689-4D2B-BFC7-F15871B1DD19}">
      <dgm:prSet/>
      <dgm:spPr/>
      <dgm:t>
        <a:bodyPr/>
        <a:lstStyle/>
        <a:p>
          <a:endParaRPr lang="zh-CN" altLang="en-US"/>
        </a:p>
      </dgm:t>
    </dgm:pt>
    <dgm:pt modelId="{90682096-FF73-4012-B48E-CD323D92C36F}">
      <dgm:prSet phldrT="[文本]" custT="1"/>
      <dgm:spPr/>
      <dgm:t>
        <a:bodyPr/>
        <a:lstStyle/>
        <a:p>
          <a:pPr>
            <a:lnSpc>
              <a:spcPct val="100000"/>
            </a:lnSpc>
            <a:spcAft>
              <a:spcPts val="0"/>
            </a:spcAft>
          </a:pPr>
          <a:r>
            <a:rPr lang="zh-CN" altLang="en-US" sz="1800" b="1" dirty="0"/>
            <a:t>管理</a:t>
          </a:r>
          <a:endParaRPr lang="en-US" altLang="zh-CN" sz="1800" b="1" dirty="0"/>
        </a:p>
        <a:p>
          <a:pPr>
            <a:lnSpc>
              <a:spcPct val="100000"/>
            </a:lnSpc>
            <a:spcAft>
              <a:spcPts val="0"/>
            </a:spcAft>
          </a:pPr>
          <a:r>
            <a:rPr lang="zh-CN" altLang="en-US" sz="1800" b="1" dirty="0"/>
            <a:t>成本</a:t>
          </a:r>
        </a:p>
      </dgm:t>
    </dgm:pt>
    <dgm:pt modelId="{DE1EFB47-293F-4715-9A8F-3458E3F3FB11}" type="parTrans" cxnId="{2A85E032-4AC4-44C4-A551-1D2E09C5400A}">
      <dgm:prSet/>
      <dgm:spPr>
        <a:ln w="28575"/>
      </dgm:spPr>
      <dgm:t>
        <a:bodyPr/>
        <a:lstStyle/>
        <a:p>
          <a:endParaRPr lang="zh-CN" altLang="en-US"/>
        </a:p>
      </dgm:t>
    </dgm:pt>
    <dgm:pt modelId="{A826CE04-2757-4409-9F20-71BDB30A11C8}" type="sibTrans" cxnId="{2A85E032-4AC4-44C4-A551-1D2E09C5400A}">
      <dgm:prSet/>
      <dgm:spPr/>
      <dgm:t>
        <a:bodyPr/>
        <a:lstStyle/>
        <a:p>
          <a:endParaRPr lang="zh-CN" altLang="en-US"/>
        </a:p>
      </dgm:t>
    </dgm:pt>
    <dgm:pt modelId="{70F073C1-57C2-49AF-9DB1-A82F7D6EA894}">
      <dgm:prSet phldrT="[文本]" custT="1"/>
      <dgm:spPr/>
      <dgm:t>
        <a:bodyPr/>
        <a:lstStyle/>
        <a:p>
          <a:r>
            <a:rPr lang="zh-CN" altLang="en-US" sz="1800" b="1" dirty="0"/>
            <a:t>财务成本</a:t>
          </a:r>
        </a:p>
      </dgm:t>
    </dgm:pt>
    <dgm:pt modelId="{F251B4AF-016A-43E8-A111-D8DD1DEA17F6}" type="parTrans" cxnId="{93E625B4-C04A-43D4-8B00-22A9C1D7E1C1}">
      <dgm:prSet/>
      <dgm:spPr>
        <a:ln w="28575"/>
      </dgm:spPr>
      <dgm:t>
        <a:bodyPr/>
        <a:lstStyle/>
        <a:p>
          <a:endParaRPr lang="zh-CN" altLang="en-US"/>
        </a:p>
      </dgm:t>
    </dgm:pt>
    <dgm:pt modelId="{0082B882-4E82-4DB9-A592-62A9094557E2}" type="sibTrans" cxnId="{93E625B4-C04A-43D4-8B00-22A9C1D7E1C1}">
      <dgm:prSet/>
      <dgm:spPr/>
      <dgm:t>
        <a:bodyPr/>
        <a:lstStyle/>
        <a:p>
          <a:endParaRPr lang="zh-CN" altLang="en-US"/>
        </a:p>
      </dgm:t>
    </dgm:pt>
    <dgm:pt modelId="{ADE1508C-2FE7-4AE5-8078-0B84809DDA46}">
      <dgm:prSet phldrT="[文本]"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altLang="zh-CN"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altLang="zh-CN" sz="1600" b="1" dirty="0"/>
        </a:p>
        <a:p>
          <a:pPr marL="0" marR="0" lvl="0" indent="0" defTabSz="914400" eaLnBrk="1" fontAlgn="auto" latinLnBrk="0" hangingPunct="1">
            <a:lnSpc>
              <a:spcPct val="100000"/>
            </a:lnSpc>
            <a:spcBef>
              <a:spcPts val="0"/>
            </a:spcBef>
            <a:spcAft>
              <a:spcPts val="0"/>
            </a:spcAft>
            <a:buClrTx/>
            <a:buSzTx/>
            <a:buFontTx/>
            <a:buNone/>
            <a:tabLst/>
            <a:defRPr/>
          </a:pPr>
          <a:r>
            <a:rPr lang="zh-CN" altLang="en-US" sz="1600" b="1" dirty="0"/>
            <a:t>工程勘察与施工</a:t>
          </a:r>
          <a:r>
            <a:rPr lang="zh-CN" altLang="en-US" sz="1800" b="1" dirty="0"/>
            <a:t>成本</a:t>
          </a:r>
        </a:p>
        <a:p>
          <a:pPr marL="0" lvl="0" defTabSz="800100">
            <a:lnSpc>
              <a:spcPct val="90000"/>
            </a:lnSpc>
            <a:spcBef>
              <a:spcPct val="0"/>
            </a:spcBef>
            <a:spcAft>
              <a:spcPct val="35000"/>
            </a:spcAft>
            <a:buNone/>
          </a:pPr>
          <a:endParaRPr lang="zh-CN" altLang="en-US" sz="3600" dirty="0"/>
        </a:p>
      </dgm:t>
    </dgm:pt>
    <dgm:pt modelId="{43F5491C-927B-4865-B3A1-7DAB7316DAC0}" type="parTrans" cxnId="{14979009-0C43-49AE-A5CC-EFCC07D61A01}">
      <dgm:prSet/>
      <dgm:spPr>
        <a:ln w="28575"/>
      </dgm:spPr>
      <dgm:t>
        <a:bodyPr/>
        <a:lstStyle/>
        <a:p>
          <a:endParaRPr lang="zh-CN" altLang="en-US"/>
        </a:p>
      </dgm:t>
    </dgm:pt>
    <dgm:pt modelId="{03A5422F-F0AA-4445-8AE7-717CF9B3508D}" type="sibTrans" cxnId="{14979009-0C43-49AE-A5CC-EFCC07D61A01}">
      <dgm:prSet/>
      <dgm:spPr/>
      <dgm:t>
        <a:bodyPr/>
        <a:lstStyle/>
        <a:p>
          <a:endParaRPr lang="zh-CN" altLang="en-US"/>
        </a:p>
      </dgm:t>
    </dgm:pt>
    <dgm:pt modelId="{F53156C5-E548-4AE2-A8B4-60F4B37347D2}">
      <dgm:prSet phldrT="[文本]" custT="1"/>
      <dgm:spPr/>
      <dgm:t>
        <a:bodyPr/>
        <a:lstStyle/>
        <a:p>
          <a:pPr>
            <a:lnSpc>
              <a:spcPct val="100000"/>
            </a:lnSpc>
            <a:spcAft>
              <a:spcPts val="0"/>
            </a:spcAft>
          </a:pPr>
          <a:r>
            <a:rPr lang="zh-CN" altLang="en-US" sz="1800" b="1" dirty="0"/>
            <a:t>矿产开发</a:t>
          </a:r>
          <a:endParaRPr lang="en-US" altLang="zh-CN" sz="1800" b="1" dirty="0"/>
        </a:p>
        <a:p>
          <a:pPr>
            <a:lnSpc>
              <a:spcPct val="100000"/>
            </a:lnSpc>
            <a:spcAft>
              <a:spcPts val="0"/>
            </a:spcAft>
          </a:pPr>
          <a:r>
            <a:rPr lang="zh-CN" altLang="en-US" sz="1800" b="1" dirty="0"/>
            <a:t>成本</a:t>
          </a:r>
        </a:p>
      </dgm:t>
    </dgm:pt>
    <dgm:pt modelId="{84E8929F-09D2-4F79-90E9-6ABD9C244491}" type="parTrans" cxnId="{52624B27-753C-4C9A-87C2-415CBE8A783D}">
      <dgm:prSet/>
      <dgm:spPr>
        <a:ln w="28575"/>
      </dgm:spPr>
      <dgm:t>
        <a:bodyPr/>
        <a:lstStyle/>
        <a:p>
          <a:endParaRPr lang="zh-CN" altLang="en-US"/>
        </a:p>
      </dgm:t>
    </dgm:pt>
    <dgm:pt modelId="{4F043CB0-4FA6-48BA-8C23-C74F95C952F1}" type="sibTrans" cxnId="{52624B27-753C-4C9A-87C2-415CBE8A783D}">
      <dgm:prSet/>
      <dgm:spPr/>
      <dgm:t>
        <a:bodyPr/>
        <a:lstStyle/>
        <a:p>
          <a:endParaRPr lang="zh-CN" altLang="en-US"/>
        </a:p>
      </dgm:t>
    </dgm:pt>
    <dgm:pt modelId="{B2CCB8E7-8B87-49D2-8632-22EA287F7A0C}">
      <dgm:prSet phldrT="[文本]" custT="1"/>
      <dgm:spPr/>
      <dgm:t>
        <a:bodyPr/>
        <a:lstStyle/>
        <a:p>
          <a:pPr>
            <a:lnSpc>
              <a:spcPct val="100000"/>
            </a:lnSpc>
            <a:spcAft>
              <a:spcPts val="0"/>
            </a:spcAft>
          </a:pPr>
          <a:r>
            <a:rPr lang="zh-CN" altLang="en-US" sz="1800" b="1" dirty="0"/>
            <a:t>增值税及</a:t>
          </a:r>
          <a:endParaRPr lang="en-US" altLang="zh-CN" sz="1800" b="1" dirty="0"/>
        </a:p>
        <a:p>
          <a:pPr>
            <a:lnSpc>
              <a:spcPct val="100000"/>
            </a:lnSpc>
            <a:spcAft>
              <a:spcPts val="0"/>
            </a:spcAft>
          </a:pPr>
          <a:r>
            <a:rPr lang="zh-CN" altLang="en-US" sz="1800" b="1" dirty="0"/>
            <a:t>附加</a:t>
          </a:r>
        </a:p>
      </dgm:t>
    </dgm:pt>
    <dgm:pt modelId="{6BAE52FA-0AEA-43B6-9F5B-03FB65B9A2D9}" type="parTrans" cxnId="{5D8B5942-D797-4B72-B5A1-56EAEC953856}">
      <dgm:prSet/>
      <dgm:spPr>
        <a:ln w="28575"/>
      </dgm:spPr>
      <dgm:t>
        <a:bodyPr/>
        <a:lstStyle/>
        <a:p>
          <a:endParaRPr lang="zh-CN" altLang="en-US"/>
        </a:p>
      </dgm:t>
    </dgm:pt>
    <dgm:pt modelId="{49326ADC-B4AD-46E3-BE5A-7A9843F70618}" type="sibTrans" cxnId="{5D8B5942-D797-4B72-B5A1-56EAEC953856}">
      <dgm:prSet/>
      <dgm:spPr/>
      <dgm:t>
        <a:bodyPr/>
        <a:lstStyle/>
        <a:p>
          <a:endParaRPr lang="zh-CN" altLang="en-US"/>
        </a:p>
      </dgm:t>
    </dgm:pt>
    <dgm:pt modelId="{6571C3FC-BA2A-437A-A629-675156B91E9E}">
      <dgm:prSet phldrT="[文本]" custT="1"/>
      <dgm:spPr/>
      <dgm:t>
        <a:bodyPr/>
        <a:lstStyle/>
        <a:p>
          <a:pPr>
            <a:lnSpc>
              <a:spcPct val="100000"/>
            </a:lnSpc>
            <a:spcAft>
              <a:spcPts val="0"/>
            </a:spcAft>
          </a:pPr>
          <a:r>
            <a:rPr lang="zh-CN" altLang="en-US" sz="1800" b="1" dirty="0"/>
            <a:t>所得税</a:t>
          </a:r>
          <a:endParaRPr lang="en-US" altLang="zh-CN" sz="1800" b="1" dirty="0"/>
        </a:p>
        <a:p>
          <a:pPr>
            <a:lnSpc>
              <a:spcPct val="100000"/>
            </a:lnSpc>
            <a:spcAft>
              <a:spcPts val="0"/>
            </a:spcAft>
          </a:pPr>
          <a:r>
            <a:rPr lang="zh-CN" altLang="en-US" sz="1800" b="1" dirty="0" smtClean="0"/>
            <a:t>费用</a:t>
          </a:r>
          <a:endParaRPr lang="zh-CN" altLang="en-US" sz="1800" b="1" dirty="0"/>
        </a:p>
      </dgm:t>
    </dgm:pt>
    <dgm:pt modelId="{A8F445F6-B9F4-450B-BC85-B988EBAFBC86}" type="parTrans" cxnId="{DFE3126D-C1AE-4953-8287-2A8137D971ED}">
      <dgm:prSet/>
      <dgm:spPr>
        <a:ln w="28575"/>
      </dgm:spPr>
      <dgm:t>
        <a:bodyPr/>
        <a:lstStyle/>
        <a:p>
          <a:endParaRPr lang="zh-CN" altLang="en-US"/>
        </a:p>
      </dgm:t>
    </dgm:pt>
    <dgm:pt modelId="{5B81F508-70F1-4FAF-8092-19BF4D8ACF58}" type="sibTrans" cxnId="{DFE3126D-C1AE-4953-8287-2A8137D971ED}">
      <dgm:prSet/>
      <dgm:spPr/>
      <dgm:t>
        <a:bodyPr/>
        <a:lstStyle/>
        <a:p>
          <a:endParaRPr lang="zh-CN" altLang="en-US"/>
        </a:p>
      </dgm:t>
    </dgm:pt>
    <dgm:pt modelId="{219857C8-9A44-4DA2-8040-434A4B083BCD}">
      <dgm:prSet custT="1"/>
      <dgm:spPr/>
      <dgm:t>
        <a:bodyPr/>
        <a:lstStyle/>
        <a:p>
          <a:r>
            <a:rPr lang="zh-CN" altLang="en-US" sz="1600" b="1" dirty="0"/>
            <a:t>水（工、环）成本</a:t>
          </a:r>
        </a:p>
      </dgm:t>
    </dgm:pt>
    <dgm:pt modelId="{2B340592-07E0-4DA0-8F78-61B8A80D0381}" type="parTrans" cxnId="{99F8CBB4-5DBF-4A60-92E8-5A54E745C6A1}">
      <dgm:prSet/>
      <dgm:spPr>
        <a:ln w="28575"/>
      </dgm:spPr>
      <dgm:t>
        <a:bodyPr/>
        <a:lstStyle/>
        <a:p>
          <a:endParaRPr lang="zh-CN" altLang="en-US"/>
        </a:p>
      </dgm:t>
    </dgm:pt>
    <dgm:pt modelId="{F33FC6B2-EC3D-4742-BB14-74E2311178A6}" type="sibTrans" cxnId="{99F8CBB4-5DBF-4A60-92E8-5A54E745C6A1}">
      <dgm:prSet/>
      <dgm:spPr/>
      <dgm:t>
        <a:bodyPr/>
        <a:lstStyle/>
        <a:p>
          <a:endParaRPr lang="zh-CN" altLang="en-US"/>
        </a:p>
      </dgm:t>
    </dgm:pt>
    <dgm:pt modelId="{79445D5B-BE12-45E4-824A-ED9302039DCE}">
      <dgm:prSet custT="1"/>
      <dgm:spPr/>
      <dgm:t>
        <a:bodyPr/>
        <a:lstStyle/>
        <a:p>
          <a:r>
            <a:rPr lang="zh-CN" altLang="en-US" sz="1600" b="1" i="0" dirty="0"/>
            <a:t>境外地质勘查成本</a:t>
          </a:r>
        </a:p>
      </dgm:t>
    </dgm:pt>
    <dgm:pt modelId="{7EB9E34F-E9A5-4EA2-93F4-809D02FFF768}" type="parTrans" cxnId="{08EAE7AA-A93B-4119-B6D0-2F98B50C481F}">
      <dgm:prSet/>
      <dgm:spPr>
        <a:ln w="28575"/>
      </dgm:spPr>
      <dgm:t>
        <a:bodyPr/>
        <a:lstStyle/>
        <a:p>
          <a:endParaRPr lang="zh-CN" altLang="en-US"/>
        </a:p>
      </dgm:t>
    </dgm:pt>
    <dgm:pt modelId="{77218964-59FD-425D-9C92-47B11DF197F6}" type="sibTrans" cxnId="{08EAE7AA-A93B-4119-B6D0-2F98B50C481F}">
      <dgm:prSet/>
      <dgm:spPr/>
      <dgm:t>
        <a:bodyPr/>
        <a:lstStyle/>
        <a:p>
          <a:endParaRPr lang="zh-CN" altLang="en-US"/>
        </a:p>
      </dgm:t>
    </dgm:pt>
    <dgm:pt modelId="{4E580326-B8C2-435D-99DF-B03B4F11216B}">
      <dgm:prSet custT="1"/>
      <dgm:spPr/>
      <dgm:t>
        <a:bodyPr/>
        <a:lstStyle/>
        <a:p>
          <a:pPr>
            <a:lnSpc>
              <a:spcPct val="100000"/>
            </a:lnSpc>
            <a:spcAft>
              <a:spcPts val="0"/>
            </a:spcAft>
          </a:pPr>
          <a:r>
            <a:rPr lang="zh-CN" altLang="en-US" sz="1600" b="1" baseline="0" dirty="0"/>
            <a:t>地灾防治</a:t>
          </a:r>
          <a:endParaRPr lang="en-US" altLang="zh-CN" sz="1600" b="1" baseline="0" dirty="0"/>
        </a:p>
        <a:p>
          <a:pPr>
            <a:lnSpc>
              <a:spcPct val="100000"/>
            </a:lnSpc>
            <a:spcAft>
              <a:spcPts val="0"/>
            </a:spcAft>
          </a:pPr>
          <a:r>
            <a:rPr lang="zh-CN" altLang="en-US" sz="1600" b="1" baseline="0" dirty="0"/>
            <a:t>成本</a:t>
          </a:r>
        </a:p>
      </dgm:t>
    </dgm:pt>
    <dgm:pt modelId="{9C8204DD-3711-4DE4-8816-92AC54BFB6FA}" type="parTrans" cxnId="{46D4D466-C7E8-470A-BC21-7649C3E3A28D}">
      <dgm:prSet/>
      <dgm:spPr>
        <a:ln w="28575"/>
      </dgm:spPr>
      <dgm:t>
        <a:bodyPr/>
        <a:lstStyle/>
        <a:p>
          <a:endParaRPr lang="zh-CN" altLang="en-US"/>
        </a:p>
      </dgm:t>
    </dgm:pt>
    <dgm:pt modelId="{B15A6CCE-5A6B-4D82-A0A7-8A1D62E74F2E}" type="sibTrans" cxnId="{46D4D466-C7E8-470A-BC21-7649C3E3A28D}">
      <dgm:prSet/>
      <dgm:spPr/>
      <dgm:t>
        <a:bodyPr/>
        <a:lstStyle/>
        <a:p>
          <a:endParaRPr lang="zh-CN" altLang="en-US"/>
        </a:p>
      </dgm:t>
    </dgm:pt>
    <dgm:pt modelId="{1E8823DF-DFA8-46B4-85D8-74D4AA4FA293}">
      <dgm:prSet custT="1"/>
      <dgm:spPr/>
      <dgm:t>
        <a:bodyPr/>
        <a:lstStyle/>
        <a:p>
          <a:pPr>
            <a:lnSpc>
              <a:spcPct val="100000"/>
            </a:lnSpc>
            <a:spcAft>
              <a:spcPts val="0"/>
            </a:spcAft>
          </a:pPr>
          <a:r>
            <a:rPr lang="zh-CN" altLang="en-US" sz="1800" b="1" dirty="0"/>
            <a:t>营业外支出</a:t>
          </a:r>
        </a:p>
      </dgm:t>
    </dgm:pt>
    <dgm:pt modelId="{79FFD595-BDDD-4F6F-98F8-ED253DB6CF55}" type="parTrans" cxnId="{DCE953ED-6519-4DB0-B9F3-1774264F3AEA}">
      <dgm:prSet/>
      <dgm:spPr>
        <a:ln w="28575"/>
      </dgm:spPr>
      <dgm:t>
        <a:bodyPr/>
        <a:lstStyle/>
        <a:p>
          <a:endParaRPr lang="zh-CN" altLang="en-US"/>
        </a:p>
      </dgm:t>
    </dgm:pt>
    <dgm:pt modelId="{27CC2A55-963B-4375-8F5D-2B62C8ED6301}" type="sibTrans" cxnId="{DCE953ED-6519-4DB0-B9F3-1774264F3AEA}">
      <dgm:prSet/>
      <dgm:spPr/>
      <dgm:t>
        <a:bodyPr/>
        <a:lstStyle/>
        <a:p>
          <a:endParaRPr lang="zh-CN" altLang="en-US"/>
        </a:p>
      </dgm:t>
    </dgm:pt>
    <dgm:pt modelId="{D190C4B0-5A06-478C-B8D3-8DD93D4853B3}">
      <dgm:prSet custT="1"/>
      <dgm:spPr/>
      <dgm:t>
        <a:bodyPr/>
        <a:lstStyle/>
        <a:p>
          <a:r>
            <a:rPr lang="zh-CN" altLang="en-US" sz="1800" b="1" dirty="0"/>
            <a:t>其他成本</a:t>
          </a:r>
        </a:p>
      </dgm:t>
    </dgm:pt>
    <dgm:pt modelId="{D66B8119-EE49-4123-B558-3CF1A6445451}" type="parTrans" cxnId="{B86ADDBB-E2AC-4536-952B-5DA0FC2BDF30}">
      <dgm:prSet/>
      <dgm:spPr>
        <a:ln w="28575"/>
      </dgm:spPr>
      <dgm:t>
        <a:bodyPr/>
        <a:lstStyle/>
        <a:p>
          <a:endParaRPr lang="zh-CN" altLang="en-US"/>
        </a:p>
      </dgm:t>
    </dgm:pt>
    <dgm:pt modelId="{C0E6D346-20DE-4141-8BA9-48841C1BA9F7}" type="sibTrans" cxnId="{B86ADDBB-E2AC-4536-952B-5DA0FC2BDF30}">
      <dgm:prSet/>
      <dgm:spPr/>
      <dgm:t>
        <a:bodyPr/>
        <a:lstStyle/>
        <a:p>
          <a:endParaRPr lang="zh-CN" altLang="en-US"/>
        </a:p>
      </dgm:t>
    </dgm:pt>
    <dgm:pt modelId="{5B31BB2A-B81A-46FD-9B7A-D63AE0112822}" type="pres">
      <dgm:prSet presAssocID="{15851FD1-3C9F-46D2-86CE-997899C8E9B1}" presName="hierChild1" presStyleCnt="0">
        <dgm:presLayoutVars>
          <dgm:orgChart val="1"/>
          <dgm:chPref val="1"/>
          <dgm:dir/>
          <dgm:animOne val="branch"/>
          <dgm:animLvl val="lvl"/>
          <dgm:resizeHandles/>
        </dgm:presLayoutVars>
      </dgm:prSet>
      <dgm:spPr/>
      <dgm:t>
        <a:bodyPr/>
        <a:lstStyle/>
        <a:p>
          <a:endParaRPr lang="zh-CN" altLang="en-US"/>
        </a:p>
      </dgm:t>
    </dgm:pt>
    <dgm:pt modelId="{56B98DB6-5FBE-4B0B-85D9-A2C269DB6969}" type="pres">
      <dgm:prSet presAssocID="{00778105-6A84-42D4-B69B-82C26F4716A1}" presName="hierRoot1" presStyleCnt="0">
        <dgm:presLayoutVars>
          <dgm:hierBranch val="init"/>
        </dgm:presLayoutVars>
      </dgm:prSet>
      <dgm:spPr/>
    </dgm:pt>
    <dgm:pt modelId="{D20F4B78-7DCC-4304-830F-CEF24BA105CB}" type="pres">
      <dgm:prSet presAssocID="{00778105-6A84-42D4-B69B-82C26F4716A1}" presName="rootComposite1" presStyleCnt="0"/>
      <dgm:spPr/>
    </dgm:pt>
    <dgm:pt modelId="{B31C83F4-98B3-4D9D-B3A7-32FF150E7F7B}" type="pres">
      <dgm:prSet presAssocID="{00778105-6A84-42D4-B69B-82C26F4716A1}" presName="rootText1" presStyleLbl="node0" presStyleIdx="0" presStyleCnt="1" custScaleX="356832" custScaleY="121500" custLinFactY="-6863" custLinFactNeighborX="-29755" custLinFactNeighborY="-100000">
        <dgm:presLayoutVars>
          <dgm:chPref val="3"/>
        </dgm:presLayoutVars>
      </dgm:prSet>
      <dgm:spPr/>
      <dgm:t>
        <a:bodyPr/>
        <a:lstStyle/>
        <a:p>
          <a:endParaRPr lang="zh-CN" altLang="en-US"/>
        </a:p>
      </dgm:t>
    </dgm:pt>
    <dgm:pt modelId="{1092A613-8CBE-4228-A840-250B76897C32}" type="pres">
      <dgm:prSet presAssocID="{00778105-6A84-42D4-B69B-82C26F4716A1}" presName="rootConnector1" presStyleLbl="node1" presStyleIdx="0" presStyleCnt="0"/>
      <dgm:spPr/>
      <dgm:t>
        <a:bodyPr/>
        <a:lstStyle/>
        <a:p>
          <a:endParaRPr lang="zh-CN" altLang="en-US"/>
        </a:p>
      </dgm:t>
    </dgm:pt>
    <dgm:pt modelId="{5732CB78-F878-4694-BFEB-020C3B280D2F}" type="pres">
      <dgm:prSet presAssocID="{00778105-6A84-42D4-B69B-82C26F4716A1}" presName="hierChild2" presStyleCnt="0"/>
      <dgm:spPr/>
    </dgm:pt>
    <dgm:pt modelId="{AEF2B643-8AAB-4496-B9AB-1649C8FEE937}" type="pres">
      <dgm:prSet presAssocID="{44BC60F5-56CB-4391-8438-7D8A612F8985}" presName="Name37" presStyleLbl="parChTrans1D2" presStyleIdx="0" presStyleCnt="9"/>
      <dgm:spPr/>
      <dgm:t>
        <a:bodyPr/>
        <a:lstStyle/>
        <a:p>
          <a:endParaRPr lang="zh-CN" altLang="en-US"/>
        </a:p>
      </dgm:t>
    </dgm:pt>
    <dgm:pt modelId="{EEF0C1BA-AB09-4091-981D-83F5E38ADAA7}" type="pres">
      <dgm:prSet presAssocID="{5C175943-6524-45A4-B347-44E03D50E482}" presName="hierRoot2" presStyleCnt="0">
        <dgm:presLayoutVars>
          <dgm:hierBranch/>
        </dgm:presLayoutVars>
      </dgm:prSet>
      <dgm:spPr/>
    </dgm:pt>
    <dgm:pt modelId="{7EEA142F-79B9-4172-8970-1AC344945871}" type="pres">
      <dgm:prSet presAssocID="{5C175943-6524-45A4-B347-44E03D50E482}" presName="rootComposite" presStyleCnt="0"/>
      <dgm:spPr/>
    </dgm:pt>
    <dgm:pt modelId="{04EA837E-A757-4105-A532-7E6C51A0A6CB}" type="pres">
      <dgm:prSet presAssocID="{5C175943-6524-45A4-B347-44E03D50E482}" presName="rootText" presStyleLbl="node2" presStyleIdx="0" presStyleCnt="9" custScaleY="129439">
        <dgm:presLayoutVars>
          <dgm:chPref val="3"/>
        </dgm:presLayoutVars>
      </dgm:prSet>
      <dgm:spPr/>
      <dgm:t>
        <a:bodyPr/>
        <a:lstStyle/>
        <a:p>
          <a:endParaRPr lang="zh-CN" altLang="en-US"/>
        </a:p>
      </dgm:t>
    </dgm:pt>
    <dgm:pt modelId="{3CE9CD47-AB59-4737-9D50-40339A138863}" type="pres">
      <dgm:prSet presAssocID="{5C175943-6524-45A4-B347-44E03D50E482}" presName="rootConnector" presStyleLbl="node2" presStyleIdx="0" presStyleCnt="9"/>
      <dgm:spPr/>
      <dgm:t>
        <a:bodyPr/>
        <a:lstStyle/>
        <a:p>
          <a:endParaRPr lang="zh-CN" altLang="en-US"/>
        </a:p>
      </dgm:t>
    </dgm:pt>
    <dgm:pt modelId="{A3B7F3BC-22FE-4143-831F-B27FD722DC33}" type="pres">
      <dgm:prSet presAssocID="{5C175943-6524-45A4-B347-44E03D50E482}" presName="hierChild4" presStyleCnt="0"/>
      <dgm:spPr/>
    </dgm:pt>
    <dgm:pt modelId="{D3AB7F07-2613-47C1-A0E8-439790326F4D}" type="pres">
      <dgm:prSet presAssocID="{2B340592-07E0-4DA0-8F78-61B8A80D0381}" presName="Name35" presStyleLbl="parChTrans1D3" presStyleIdx="0" presStyleCnt="2"/>
      <dgm:spPr/>
      <dgm:t>
        <a:bodyPr/>
        <a:lstStyle/>
        <a:p>
          <a:endParaRPr lang="zh-CN" altLang="en-US"/>
        </a:p>
      </dgm:t>
    </dgm:pt>
    <dgm:pt modelId="{21AEDCB8-6565-422E-A9FB-ADA96F93B23A}" type="pres">
      <dgm:prSet presAssocID="{219857C8-9A44-4DA2-8040-434A4B083BCD}" presName="hierRoot2" presStyleCnt="0">
        <dgm:presLayoutVars>
          <dgm:hierBranch/>
        </dgm:presLayoutVars>
      </dgm:prSet>
      <dgm:spPr/>
    </dgm:pt>
    <dgm:pt modelId="{B0FFFB55-422A-451E-9F22-15161E15F1E4}" type="pres">
      <dgm:prSet presAssocID="{219857C8-9A44-4DA2-8040-434A4B083BCD}" presName="rootComposite" presStyleCnt="0"/>
      <dgm:spPr/>
    </dgm:pt>
    <dgm:pt modelId="{646565FC-AB32-412B-ACD3-AD923DDECFAA}" type="pres">
      <dgm:prSet presAssocID="{219857C8-9A44-4DA2-8040-434A4B083BCD}" presName="rootText" presStyleLbl="node3" presStyleIdx="0" presStyleCnt="2" custScaleX="133744" custScaleY="130368">
        <dgm:presLayoutVars>
          <dgm:chPref val="3"/>
        </dgm:presLayoutVars>
      </dgm:prSet>
      <dgm:spPr/>
      <dgm:t>
        <a:bodyPr/>
        <a:lstStyle/>
        <a:p>
          <a:endParaRPr lang="zh-CN" altLang="en-US"/>
        </a:p>
      </dgm:t>
    </dgm:pt>
    <dgm:pt modelId="{797A1B35-8D5C-41DA-9A93-B79539B7A8D8}" type="pres">
      <dgm:prSet presAssocID="{219857C8-9A44-4DA2-8040-434A4B083BCD}" presName="rootConnector" presStyleLbl="node3" presStyleIdx="0" presStyleCnt="2"/>
      <dgm:spPr/>
      <dgm:t>
        <a:bodyPr/>
        <a:lstStyle/>
        <a:p>
          <a:endParaRPr lang="zh-CN" altLang="en-US"/>
        </a:p>
      </dgm:t>
    </dgm:pt>
    <dgm:pt modelId="{4165F14F-EADE-41DD-9194-59C22377B3CE}" type="pres">
      <dgm:prSet presAssocID="{219857C8-9A44-4DA2-8040-434A4B083BCD}" presName="hierChild4" presStyleCnt="0"/>
      <dgm:spPr/>
    </dgm:pt>
    <dgm:pt modelId="{C0979A46-D60D-4865-9004-5EB63E336A33}" type="pres">
      <dgm:prSet presAssocID="{9C8204DD-3711-4DE4-8816-92AC54BFB6FA}" presName="Name35" presStyleLbl="parChTrans1D4" presStyleIdx="0" presStyleCnt="1"/>
      <dgm:spPr/>
      <dgm:t>
        <a:bodyPr/>
        <a:lstStyle/>
        <a:p>
          <a:endParaRPr lang="zh-CN" altLang="en-US"/>
        </a:p>
      </dgm:t>
    </dgm:pt>
    <dgm:pt modelId="{6D6ED8DD-B011-42F8-A89B-17CAC3867BDA}" type="pres">
      <dgm:prSet presAssocID="{4E580326-B8C2-435D-99DF-B03B4F11216B}" presName="hierRoot2" presStyleCnt="0">
        <dgm:presLayoutVars>
          <dgm:hierBranch val="init"/>
        </dgm:presLayoutVars>
      </dgm:prSet>
      <dgm:spPr/>
    </dgm:pt>
    <dgm:pt modelId="{7886C548-5134-4128-80B1-F7BF89F4D40B}" type="pres">
      <dgm:prSet presAssocID="{4E580326-B8C2-435D-99DF-B03B4F11216B}" presName="rootComposite" presStyleCnt="0"/>
      <dgm:spPr/>
    </dgm:pt>
    <dgm:pt modelId="{1F4C1E33-47F0-4545-ADD1-4DC12E17AA4F}" type="pres">
      <dgm:prSet presAssocID="{4E580326-B8C2-435D-99DF-B03B4F11216B}" presName="rootText" presStyleLbl="node4" presStyleIdx="0" presStyleCnt="1" custScaleY="130368">
        <dgm:presLayoutVars>
          <dgm:chPref val="3"/>
        </dgm:presLayoutVars>
      </dgm:prSet>
      <dgm:spPr/>
      <dgm:t>
        <a:bodyPr/>
        <a:lstStyle/>
        <a:p>
          <a:endParaRPr lang="zh-CN" altLang="en-US"/>
        </a:p>
      </dgm:t>
    </dgm:pt>
    <dgm:pt modelId="{77B26E47-60DA-4AE5-A16B-4F25DD64B86D}" type="pres">
      <dgm:prSet presAssocID="{4E580326-B8C2-435D-99DF-B03B4F11216B}" presName="rootConnector" presStyleLbl="node4" presStyleIdx="0" presStyleCnt="1"/>
      <dgm:spPr/>
      <dgm:t>
        <a:bodyPr/>
        <a:lstStyle/>
        <a:p>
          <a:endParaRPr lang="zh-CN" altLang="en-US"/>
        </a:p>
      </dgm:t>
    </dgm:pt>
    <dgm:pt modelId="{4F124F4C-C7AC-4E8E-9F7A-3C1F62E0AF39}" type="pres">
      <dgm:prSet presAssocID="{4E580326-B8C2-435D-99DF-B03B4F11216B}" presName="hierChild4" presStyleCnt="0"/>
      <dgm:spPr/>
    </dgm:pt>
    <dgm:pt modelId="{2504C8B6-A49B-4CBB-ABF5-14261207FD6D}" type="pres">
      <dgm:prSet presAssocID="{4E580326-B8C2-435D-99DF-B03B4F11216B}" presName="hierChild5" presStyleCnt="0"/>
      <dgm:spPr/>
    </dgm:pt>
    <dgm:pt modelId="{E72071E3-249D-4D63-BC3A-817CD1408699}" type="pres">
      <dgm:prSet presAssocID="{219857C8-9A44-4DA2-8040-434A4B083BCD}" presName="hierChild5" presStyleCnt="0"/>
      <dgm:spPr/>
    </dgm:pt>
    <dgm:pt modelId="{E7512CA0-3A1C-42D5-BCF8-EBBB63B744AF}" type="pres">
      <dgm:prSet presAssocID="{7EB9E34F-E9A5-4EA2-93F4-809D02FFF768}" presName="Name35" presStyleLbl="parChTrans1D3" presStyleIdx="1" presStyleCnt="2"/>
      <dgm:spPr/>
      <dgm:t>
        <a:bodyPr/>
        <a:lstStyle/>
        <a:p>
          <a:endParaRPr lang="zh-CN" altLang="en-US"/>
        </a:p>
      </dgm:t>
    </dgm:pt>
    <dgm:pt modelId="{A3703A73-DF3D-4108-BA0C-8FF7C7635560}" type="pres">
      <dgm:prSet presAssocID="{79445D5B-BE12-45E4-824A-ED9302039DCE}" presName="hierRoot2" presStyleCnt="0">
        <dgm:presLayoutVars>
          <dgm:hierBranch val="init"/>
        </dgm:presLayoutVars>
      </dgm:prSet>
      <dgm:spPr/>
    </dgm:pt>
    <dgm:pt modelId="{5CB4A5AF-0D00-4A4A-AEE0-F3F11268BBD1}" type="pres">
      <dgm:prSet presAssocID="{79445D5B-BE12-45E4-824A-ED9302039DCE}" presName="rootComposite" presStyleCnt="0"/>
      <dgm:spPr/>
    </dgm:pt>
    <dgm:pt modelId="{DA0F437E-1DFE-41A5-B9AF-014DB9838B6A}" type="pres">
      <dgm:prSet presAssocID="{79445D5B-BE12-45E4-824A-ED9302039DCE}" presName="rootText" presStyleLbl="node3" presStyleIdx="1" presStyleCnt="2" custScaleX="143337" custScaleY="130368">
        <dgm:presLayoutVars>
          <dgm:chPref val="3"/>
        </dgm:presLayoutVars>
      </dgm:prSet>
      <dgm:spPr/>
      <dgm:t>
        <a:bodyPr/>
        <a:lstStyle/>
        <a:p>
          <a:endParaRPr lang="zh-CN" altLang="en-US"/>
        </a:p>
      </dgm:t>
    </dgm:pt>
    <dgm:pt modelId="{BE29CDA2-FAC9-44B6-9AFE-E5879ECB9A32}" type="pres">
      <dgm:prSet presAssocID="{79445D5B-BE12-45E4-824A-ED9302039DCE}" presName="rootConnector" presStyleLbl="node3" presStyleIdx="1" presStyleCnt="2"/>
      <dgm:spPr/>
      <dgm:t>
        <a:bodyPr/>
        <a:lstStyle/>
        <a:p>
          <a:endParaRPr lang="zh-CN" altLang="en-US"/>
        </a:p>
      </dgm:t>
    </dgm:pt>
    <dgm:pt modelId="{611E56F7-8654-444F-BB94-0A77B6D38A1E}" type="pres">
      <dgm:prSet presAssocID="{79445D5B-BE12-45E4-824A-ED9302039DCE}" presName="hierChild4" presStyleCnt="0"/>
      <dgm:spPr/>
    </dgm:pt>
    <dgm:pt modelId="{E924FD02-4340-4E55-9412-EAD4B39FC6BC}" type="pres">
      <dgm:prSet presAssocID="{79445D5B-BE12-45E4-824A-ED9302039DCE}" presName="hierChild5" presStyleCnt="0"/>
      <dgm:spPr/>
    </dgm:pt>
    <dgm:pt modelId="{38013FDA-FD5E-4261-9E4C-5B8C31C75A61}" type="pres">
      <dgm:prSet presAssocID="{5C175943-6524-45A4-B347-44E03D50E482}" presName="hierChild5" presStyleCnt="0"/>
      <dgm:spPr/>
    </dgm:pt>
    <dgm:pt modelId="{A1BE662C-21D1-4937-AB5F-A8F5F85F8B38}" type="pres">
      <dgm:prSet presAssocID="{43F5491C-927B-4865-B3A1-7DAB7316DAC0}" presName="Name37" presStyleLbl="parChTrans1D2" presStyleIdx="1" presStyleCnt="9"/>
      <dgm:spPr/>
      <dgm:t>
        <a:bodyPr/>
        <a:lstStyle/>
        <a:p>
          <a:endParaRPr lang="zh-CN" altLang="en-US"/>
        </a:p>
      </dgm:t>
    </dgm:pt>
    <dgm:pt modelId="{BA76086E-3CF6-405F-AD70-BC9E7EE0B31A}" type="pres">
      <dgm:prSet presAssocID="{ADE1508C-2FE7-4AE5-8078-0B84809DDA46}" presName="hierRoot2" presStyleCnt="0">
        <dgm:presLayoutVars>
          <dgm:hierBranch val="init"/>
        </dgm:presLayoutVars>
      </dgm:prSet>
      <dgm:spPr/>
    </dgm:pt>
    <dgm:pt modelId="{DE7E0669-0EF6-4787-9ACD-88B99B708A2B}" type="pres">
      <dgm:prSet presAssocID="{ADE1508C-2FE7-4AE5-8078-0B84809DDA46}" presName="rootComposite" presStyleCnt="0"/>
      <dgm:spPr/>
    </dgm:pt>
    <dgm:pt modelId="{48756EB2-F066-4CAE-9791-07E71B7D1DAC}" type="pres">
      <dgm:prSet presAssocID="{ADE1508C-2FE7-4AE5-8078-0B84809DDA46}" presName="rootText" presStyleLbl="node2" presStyleIdx="1" presStyleCnt="9" custScaleX="122540" custScaleY="129439">
        <dgm:presLayoutVars>
          <dgm:chPref val="3"/>
        </dgm:presLayoutVars>
      </dgm:prSet>
      <dgm:spPr/>
      <dgm:t>
        <a:bodyPr/>
        <a:lstStyle/>
        <a:p>
          <a:endParaRPr lang="zh-CN" altLang="en-US"/>
        </a:p>
      </dgm:t>
    </dgm:pt>
    <dgm:pt modelId="{7E10BFAC-C221-4150-85FE-73A4FCFC8EE3}" type="pres">
      <dgm:prSet presAssocID="{ADE1508C-2FE7-4AE5-8078-0B84809DDA46}" presName="rootConnector" presStyleLbl="node2" presStyleIdx="1" presStyleCnt="9"/>
      <dgm:spPr/>
      <dgm:t>
        <a:bodyPr/>
        <a:lstStyle/>
        <a:p>
          <a:endParaRPr lang="zh-CN" altLang="en-US"/>
        </a:p>
      </dgm:t>
    </dgm:pt>
    <dgm:pt modelId="{C2C76021-50EE-4BDC-8199-3360BEE1D708}" type="pres">
      <dgm:prSet presAssocID="{ADE1508C-2FE7-4AE5-8078-0B84809DDA46}" presName="hierChild4" presStyleCnt="0"/>
      <dgm:spPr/>
    </dgm:pt>
    <dgm:pt modelId="{D2A7555B-6CE5-4ECC-8E0F-AF9EBFD69F05}" type="pres">
      <dgm:prSet presAssocID="{ADE1508C-2FE7-4AE5-8078-0B84809DDA46}" presName="hierChild5" presStyleCnt="0"/>
      <dgm:spPr/>
    </dgm:pt>
    <dgm:pt modelId="{74083671-55B1-4817-8873-AC393C5B8B45}" type="pres">
      <dgm:prSet presAssocID="{84E8929F-09D2-4F79-90E9-6ABD9C244491}" presName="Name37" presStyleLbl="parChTrans1D2" presStyleIdx="2" presStyleCnt="9"/>
      <dgm:spPr/>
      <dgm:t>
        <a:bodyPr/>
        <a:lstStyle/>
        <a:p>
          <a:endParaRPr lang="zh-CN" altLang="en-US"/>
        </a:p>
      </dgm:t>
    </dgm:pt>
    <dgm:pt modelId="{9D2902BD-1D0F-4DC8-BCF4-D856D084FC06}" type="pres">
      <dgm:prSet presAssocID="{F53156C5-E548-4AE2-A8B4-60F4B37347D2}" presName="hierRoot2" presStyleCnt="0">
        <dgm:presLayoutVars>
          <dgm:hierBranch val="init"/>
        </dgm:presLayoutVars>
      </dgm:prSet>
      <dgm:spPr/>
    </dgm:pt>
    <dgm:pt modelId="{717C36BC-6A33-4633-8790-C3FF5B8B56D6}" type="pres">
      <dgm:prSet presAssocID="{F53156C5-E548-4AE2-A8B4-60F4B37347D2}" presName="rootComposite" presStyleCnt="0"/>
      <dgm:spPr/>
    </dgm:pt>
    <dgm:pt modelId="{57316737-FDAA-40A3-A91B-ACF9216A7561}" type="pres">
      <dgm:prSet presAssocID="{F53156C5-E548-4AE2-A8B4-60F4B37347D2}" presName="rootText" presStyleLbl="node2" presStyleIdx="2" presStyleCnt="9" custScaleY="129439">
        <dgm:presLayoutVars>
          <dgm:chPref val="3"/>
        </dgm:presLayoutVars>
      </dgm:prSet>
      <dgm:spPr/>
      <dgm:t>
        <a:bodyPr/>
        <a:lstStyle/>
        <a:p>
          <a:endParaRPr lang="zh-CN" altLang="en-US"/>
        </a:p>
      </dgm:t>
    </dgm:pt>
    <dgm:pt modelId="{D5744793-3CCA-4EB1-8CE4-008109E5D922}" type="pres">
      <dgm:prSet presAssocID="{F53156C5-E548-4AE2-A8B4-60F4B37347D2}" presName="rootConnector" presStyleLbl="node2" presStyleIdx="2" presStyleCnt="9"/>
      <dgm:spPr/>
      <dgm:t>
        <a:bodyPr/>
        <a:lstStyle/>
        <a:p>
          <a:endParaRPr lang="zh-CN" altLang="en-US"/>
        </a:p>
      </dgm:t>
    </dgm:pt>
    <dgm:pt modelId="{BEA77AB0-1548-4C40-8AB1-CE6459D73383}" type="pres">
      <dgm:prSet presAssocID="{F53156C5-E548-4AE2-A8B4-60F4B37347D2}" presName="hierChild4" presStyleCnt="0"/>
      <dgm:spPr/>
    </dgm:pt>
    <dgm:pt modelId="{C4DC6FF6-B9D3-472C-A7C1-8F8DF1007160}" type="pres">
      <dgm:prSet presAssocID="{F53156C5-E548-4AE2-A8B4-60F4B37347D2}" presName="hierChild5" presStyleCnt="0"/>
      <dgm:spPr/>
    </dgm:pt>
    <dgm:pt modelId="{C82E1E7D-6A97-49C9-BF52-1DC89727ED5D}" type="pres">
      <dgm:prSet presAssocID="{6BAE52FA-0AEA-43B6-9F5B-03FB65B9A2D9}" presName="Name37" presStyleLbl="parChTrans1D2" presStyleIdx="3" presStyleCnt="9"/>
      <dgm:spPr/>
      <dgm:t>
        <a:bodyPr/>
        <a:lstStyle/>
        <a:p>
          <a:endParaRPr lang="zh-CN" altLang="en-US"/>
        </a:p>
      </dgm:t>
    </dgm:pt>
    <dgm:pt modelId="{1C05004D-B70F-47EE-A93C-AFC0626F3434}" type="pres">
      <dgm:prSet presAssocID="{B2CCB8E7-8B87-49D2-8632-22EA287F7A0C}" presName="hierRoot2" presStyleCnt="0">
        <dgm:presLayoutVars>
          <dgm:hierBranch val="init"/>
        </dgm:presLayoutVars>
      </dgm:prSet>
      <dgm:spPr/>
    </dgm:pt>
    <dgm:pt modelId="{A2E6624D-BEE8-4BC8-AE5D-69C245AD989E}" type="pres">
      <dgm:prSet presAssocID="{B2CCB8E7-8B87-49D2-8632-22EA287F7A0C}" presName="rootComposite" presStyleCnt="0"/>
      <dgm:spPr/>
    </dgm:pt>
    <dgm:pt modelId="{84E26590-01EA-42AC-8F51-C3AB6E62451A}" type="pres">
      <dgm:prSet presAssocID="{B2CCB8E7-8B87-49D2-8632-22EA287F7A0C}" presName="rootText" presStyleLbl="node2" presStyleIdx="3" presStyleCnt="9" custScaleY="129439">
        <dgm:presLayoutVars>
          <dgm:chPref val="3"/>
        </dgm:presLayoutVars>
      </dgm:prSet>
      <dgm:spPr/>
      <dgm:t>
        <a:bodyPr/>
        <a:lstStyle/>
        <a:p>
          <a:endParaRPr lang="zh-CN" altLang="en-US"/>
        </a:p>
      </dgm:t>
    </dgm:pt>
    <dgm:pt modelId="{21975701-31D4-4DED-AB8F-2F905D3D01B6}" type="pres">
      <dgm:prSet presAssocID="{B2CCB8E7-8B87-49D2-8632-22EA287F7A0C}" presName="rootConnector" presStyleLbl="node2" presStyleIdx="3" presStyleCnt="9"/>
      <dgm:spPr/>
      <dgm:t>
        <a:bodyPr/>
        <a:lstStyle/>
        <a:p>
          <a:endParaRPr lang="zh-CN" altLang="en-US"/>
        </a:p>
      </dgm:t>
    </dgm:pt>
    <dgm:pt modelId="{063DBF1F-B289-4F36-9AF9-32A34C64AD2C}" type="pres">
      <dgm:prSet presAssocID="{B2CCB8E7-8B87-49D2-8632-22EA287F7A0C}" presName="hierChild4" presStyleCnt="0"/>
      <dgm:spPr/>
    </dgm:pt>
    <dgm:pt modelId="{8A0AED51-E4EF-4545-A7C1-0662994AA523}" type="pres">
      <dgm:prSet presAssocID="{B2CCB8E7-8B87-49D2-8632-22EA287F7A0C}" presName="hierChild5" presStyleCnt="0"/>
      <dgm:spPr/>
    </dgm:pt>
    <dgm:pt modelId="{E25E9A84-FBB3-49DC-B756-B8DC0E9420C0}" type="pres">
      <dgm:prSet presAssocID="{A8F445F6-B9F4-450B-BC85-B988EBAFBC86}" presName="Name37" presStyleLbl="parChTrans1D2" presStyleIdx="4" presStyleCnt="9"/>
      <dgm:spPr/>
      <dgm:t>
        <a:bodyPr/>
        <a:lstStyle/>
        <a:p>
          <a:endParaRPr lang="zh-CN" altLang="en-US"/>
        </a:p>
      </dgm:t>
    </dgm:pt>
    <dgm:pt modelId="{8943A2AF-0147-493D-98EB-A2C4640B1BF2}" type="pres">
      <dgm:prSet presAssocID="{6571C3FC-BA2A-437A-A629-675156B91E9E}" presName="hierRoot2" presStyleCnt="0">
        <dgm:presLayoutVars>
          <dgm:hierBranch val="init"/>
        </dgm:presLayoutVars>
      </dgm:prSet>
      <dgm:spPr/>
    </dgm:pt>
    <dgm:pt modelId="{D0E87E19-DEF2-492A-AEF9-F3D2D8F4785F}" type="pres">
      <dgm:prSet presAssocID="{6571C3FC-BA2A-437A-A629-675156B91E9E}" presName="rootComposite" presStyleCnt="0"/>
      <dgm:spPr/>
    </dgm:pt>
    <dgm:pt modelId="{68AB2FA5-15BA-47B4-80A4-D3EB7C77E433}" type="pres">
      <dgm:prSet presAssocID="{6571C3FC-BA2A-437A-A629-675156B91E9E}" presName="rootText" presStyleLbl="node2" presStyleIdx="4" presStyleCnt="9" custScaleY="129439">
        <dgm:presLayoutVars>
          <dgm:chPref val="3"/>
        </dgm:presLayoutVars>
      </dgm:prSet>
      <dgm:spPr/>
      <dgm:t>
        <a:bodyPr/>
        <a:lstStyle/>
        <a:p>
          <a:endParaRPr lang="zh-CN" altLang="en-US"/>
        </a:p>
      </dgm:t>
    </dgm:pt>
    <dgm:pt modelId="{5BFD860E-7EDC-4A6A-A3D9-DC395D2F8176}" type="pres">
      <dgm:prSet presAssocID="{6571C3FC-BA2A-437A-A629-675156B91E9E}" presName="rootConnector" presStyleLbl="node2" presStyleIdx="4" presStyleCnt="9"/>
      <dgm:spPr/>
      <dgm:t>
        <a:bodyPr/>
        <a:lstStyle/>
        <a:p>
          <a:endParaRPr lang="zh-CN" altLang="en-US"/>
        </a:p>
      </dgm:t>
    </dgm:pt>
    <dgm:pt modelId="{1755822E-B439-4299-841E-02EF829EFFD2}" type="pres">
      <dgm:prSet presAssocID="{6571C3FC-BA2A-437A-A629-675156B91E9E}" presName="hierChild4" presStyleCnt="0"/>
      <dgm:spPr/>
    </dgm:pt>
    <dgm:pt modelId="{4770A9F5-79AD-4A69-8D38-E6B037872CFB}" type="pres">
      <dgm:prSet presAssocID="{6571C3FC-BA2A-437A-A629-675156B91E9E}" presName="hierChild5" presStyleCnt="0"/>
      <dgm:spPr/>
    </dgm:pt>
    <dgm:pt modelId="{4676E7A2-CCB2-4348-964B-C2CEE6F6BEFF}" type="pres">
      <dgm:prSet presAssocID="{DE1EFB47-293F-4715-9A8F-3458E3F3FB11}" presName="Name37" presStyleLbl="parChTrans1D2" presStyleIdx="5" presStyleCnt="9"/>
      <dgm:spPr/>
      <dgm:t>
        <a:bodyPr/>
        <a:lstStyle/>
        <a:p>
          <a:endParaRPr lang="zh-CN" altLang="en-US"/>
        </a:p>
      </dgm:t>
    </dgm:pt>
    <dgm:pt modelId="{CFD63C99-4350-43BF-AB18-94720A0D34D0}" type="pres">
      <dgm:prSet presAssocID="{90682096-FF73-4012-B48E-CD323D92C36F}" presName="hierRoot2" presStyleCnt="0">
        <dgm:presLayoutVars>
          <dgm:hierBranch val="init"/>
        </dgm:presLayoutVars>
      </dgm:prSet>
      <dgm:spPr/>
    </dgm:pt>
    <dgm:pt modelId="{46C4A3E5-B888-4BBF-BD6B-C9C28DF7D22A}" type="pres">
      <dgm:prSet presAssocID="{90682096-FF73-4012-B48E-CD323D92C36F}" presName="rootComposite" presStyleCnt="0"/>
      <dgm:spPr/>
    </dgm:pt>
    <dgm:pt modelId="{11BBD172-0610-459C-AFDE-450C4A411C3E}" type="pres">
      <dgm:prSet presAssocID="{90682096-FF73-4012-B48E-CD323D92C36F}" presName="rootText" presStyleLbl="node2" presStyleIdx="5" presStyleCnt="9" custScaleY="129439">
        <dgm:presLayoutVars>
          <dgm:chPref val="3"/>
        </dgm:presLayoutVars>
      </dgm:prSet>
      <dgm:spPr/>
      <dgm:t>
        <a:bodyPr/>
        <a:lstStyle/>
        <a:p>
          <a:endParaRPr lang="zh-CN" altLang="en-US"/>
        </a:p>
      </dgm:t>
    </dgm:pt>
    <dgm:pt modelId="{C4081326-B3E0-4FAB-BD20-89B51A483195}" type="pres">
      <dgm:prSet presAssocID="{90682096-FF73-4012-B48E-CD323D92C36F}" presName="rootConnector" presStyleLbl="node2" presStyleIdx="5" presStyleCnt="9"/>
      <dgm:spPr/>
      <dgm:t>
        <a:bodyPr/>
        <a:lstStyle/>
        <a:p>
          <a:endParaRPr lang="zh-CN" altLang="en-US"/>
        </a:p>
      </dgm:t>
    </dgm:pt>
    <dgm:pt modelId="{586D8455-670C-4B10-B7E3-34471A5DC4CB}" type="pres">
      <dgm:prSet presAssocID="{90682096-FF73-4012-B48E-CD323D92C36F}" presName="hierChild4" presStyleCnt="0"/>
      <dgm:spPr/>
    </dgm:pt>
    <dgm:pt modelId="{F35FC35D-4CDC-4788-904B-37C4D60404BA}" type="pres">
      <dgm:prSet presAssocID="{90682096-FF73-4012-B48E-CD323D92C36F}" presName="hierChild5" presStyleCnt="0"/>
      <dgm:spPr/>
    </dgm:pt>
    <dgm:pt modelId="{AD777689-DC34-491D-899A-C868BFE36B59}" type="pres">
      <dgm:prSet presAssocID="{F251B4AF-016A-43E8-A111-D8DD1DEA17F6}" presName="Name37" presStyleLbl="parChTrans1D2" presStyleIdx="6" presStyleCnt="9"/>
      <dgm:spPr/>
      <dgm:t>
        <a:bodyPr/>
        <a:lstStyle/>
        <a:p>
          <a:endParaRPr lang="zh-CN" altLang="en-US"/>
        </a:p>
      </dgm:t>
    </dgm:pt>
    <dgm:pt modelId="{3989EC66-C361-4A48-9D7B-F6F46B8A9B64}" type="pres">
      <dgm:prSet presAssocID="{70F073C1-57C2-49AF-9DB1-A82F7D6EA894}" presName="hierRoot2" presStyleCnt="0">
        <dgm:presLayoutVars>
          <dgm:hierBranch val="init"/>
        </dgm:presLayoutVars>
      </dgm:prSet>
      <dgm:spPr/>
    </dgm:pt>
    <dgm:pt modelId="{C95330C0-0642-4BDE-8A9C-A09480AC8A54}" type="pres">
      <dgm:prSet presAssocID="{70F073C1-57C2-49AF-9DB1-A82F7D6EA894}" presName="rootComposite" presStyleCnt="0"/>
      <dgm:spPr/>
    </dgm:pt>
    <dgm:pt modelId="{D6214FA9-CC3E-4733-8B21-2B5E20B6B0EF}" type="pres">
      <dgm:prSet presAssocID="{70F073C1-57C2-49AF-9DB1-A82F7D6EA894}" presName="rootText" presStyleLbl="node2" presStyleIdx="6" presStyleCnt="9" custScaleY="129439">
        <dgm:presLayoutVars>
          <dgm:chPref val="3"/>
        </dgm:presLayoutVars>
      </dgm:prSet>
      <dgm:spPr/>
      <dgm:t>
        <a:bodyPr/>
        <a:lstStyle/>
        <a:p>
          <a:endParaRPr lang="zh-CN" altLang="en-US"/>
        </a:p>
      </dgm:t>
    </dgm:pt>
    <dgm:pt modelId="{A2070DBD-54DA-47A0-9085-C61D5EFF7E93}" type="pres">
      <dgm:prSet presAssocID="{70F073C1-57C2-49AF-9DB1-A82F7D6EA894}" presName="rootConnector" presStyleLbl="node2" presStyleIdx="6" presStyleCnt="9"/>
      <dgm:spPr/>
      <dgm:t>
        <a:bodyPr/>
        <a:lstStyle/>
        <a:p>
          <a:endParaRPr lang="zh-CN" altLang="en-US"/>
        </a:p>
      </dgm:t>
    </dgm:pt>
    <dgm:pt modelId="{D83D349E-0F06-423E-B29D-F1EA66E0E24D}" type="pres">
      <dgm:prSet presAssocID="{70F073C1-57C2-49AF-9DB1-A82F7D6EA894}" presName="hierChild4" presStyleCnt="0"/>
      <dgm:spPr/>
    </dgm:pt>
    <dgm:pt modelId="{D6C03440-4C3C-434F-BCBC-537787DD73B1}" type="pres">
      <dgm:prSet presAssocID="{70F073C1-57C2-49AF-9DB1-A82F7D6EA894}" presName="hierChild5" presStyleCnt="0"/>
      <dgm:spPr/>
    </dgm:pt>
    <dgm:pt modelId="{5472819C-6FBD-40C2-BC4C-499D8A290754}" type="pres">
      <dgm:prSet presAssocID="{79FFD595-BDDD-4F6F-98F8-ED253DB6CF55}" presName="Name37" presStyleLbl="parChTrans1D2" presStyleIdx="7" presStyleCnt="9"/>
      <dgm:spPr/>
      <dgm:t>
        <a:bodyPr/>
        <a:lstStyle/>
        <a:p>
          <a:endParaRPr lang="zh-CN" altLang="en-US"/>
        </a:p>
      </dgm:t>
    </dgm:pt>
    <dgm:pt modelId="{E423A116-5FA3-4B15-B160-96460D37A193}" type="pres">
      <dgm:prSet presAssocID="{1E8823DF-DFA8-46B4-85D8-74D4AA4FA293}" presName="hierRoot2" presStyleCnt="0">
        <dgm:presLayoutVars>
          <dgm:hierBranch val="init"/>
        </dgm:presLayoutVars>
      </dgm:prSet>
      <dgm:spPr/>
    </dgm:pt>
    <dgm:pt modelId="{52CB556C-52AF-40D1-B9C1-0DEFE68E44DA}" type="pres">
      <dgm:prSet presAssocID="{1E8823DF-DFA8-46B4-85D8-74D4AA4FA293}" presName="rootComposite" presStyleCnt="0"/>
      <dgm:spPr/>
    </dgm:pt>
    <dgm:pt modelId="{EDDA89D6-BBAF-4968-A2E6-200164D6D5CE}" type="pres">
      <dgm:prSet presAssocID="{1E8823DF-DFA8-46B4-85D8-74D4AA4FA293}" presName="rootText" presStyleLbl="node2" presStyleIdx="7" presStyleCnt="9" custScaleX="116966" custScaleY="129439">
        <dgm:presLayoutVars>
          <dgm:chPref val="3"/>
        </dgm:presLayoutVars>
      </dgm:prSet>
      <dgm:spPr/>
      <dgm:t>
        <a:bodyPr/>
        <a:lstStyle/>
        <a:p>
          <a:endParaRPr lang="zh-CN" altLang="en-US"/>
        </a:p>
      </dgm:t>
    </dgm:pt>
    <dgm:pt modelId="{4FC41DBF-73D4-4F35-891A-2665BA742E74}" type="pres">
      <dgm:prSet presAssocID="{1E8823DF-DFA8-46B4-85D8-74D4AA4FA293}" presName="rootConnector" presStyleLbl="node2" presStyleIdx="7" presStyleCnt="9"/>
      <dgm:spPr/>
      <dgm:t>
        <a:bodyPr/>
        <a:lstStyle/>
        <a:p>
          <a:endParaRPr lang="zh-CN" altLang="en-US"/>
        </a:p>
      </dgm:t>
    </dgm:pt>
    <dgm:pt modelId="{7FB9B91D-BCE3-466F-AE44-137B62D7978B}" type="pres">
      <dgm:prSet presAssocID="{1E8823DF-DFA8-46B4-85D8-74D4AA4FA293}" presName="hierChild4" presStyleCnt="0"/>
      <dgm:spPr/>
    </dgm:pt>
    <dgm:pt modelId="{3BFD49E8-7979-41CE-BFC3-541A995F1075}" type="pres">
      <dgm:prSet presAssocID="{1E8823DF-DFA8-46B4-85D8-74D4AA4FA293}" presName="hierChild5" presStyleCnt="0"/>
      <dgm:spPr/>
    </dgm:pt>
    <dgm:pt modelId="{2C2A50B3-B9AE-4C46-B653-ECED25397664}" type="pres">
      <dgm:prSet presAssocID="{D66B8119-EE49-4123-B558-3CF1A6445451}" presName="Name37" presStyleLbl="parChTrans1D2" presStyleIdx="8" presStyleCnt="9"/>
      <dgm:spPr/>
      <dgm:t>
        <a:bodyPr/>
        <a:lstStyle/>
        <a:p>
          <a:endParaRPr lang="zh-CN" altLang="en-US"/>
        </a:p>
      </dgm:t>
    </dgm:pt>
    <dgm:pt modelId="{FE3D6CA2-1E41-42E5-9A93-E1C596C00459}" type="pres">
      <dgm:prSet presAssocID="{D190C4B0-5A06-478C-B8D3-8DD93D4853B3}" presName="hierRoot2" presStyleCnt="0">
        <dgm:presLayoutVars>
          <dgm:hierBranch val="init"/>
        </dgm:presLayoutVars>
      </dgm:prSet>
      <dgm:spPr/>
    </dgm:pt>
    <dgm:pt modelId="{B494A967-A10B-4B72-A95D-686A5E50FB0C}" type="pres">
      <dgm:prSet presAssocID="{D190C4B0-5A06-478C-B8D3-8DD93D4853B3}" presName="rootComposite" presStyleCnt="0"/>
      <dgm:spPr/>
    </dgm:pt>
    <dgm:pt modelId="{D1693111-41CA-491A-B557-B00F189990C9}" type="pres">
      <dgm:prSet presAssocID="{D190C4B0-5A06-478C-B8D3-8DD93D4853B3}" presName="rootText" presStyleLbl="node2" presStyleIdx="8" presStyleCnt="9" custScaleY="129439">
        <dgm:presLayoutVars>
          <dgm:chPref val="3"/>
        </dgm:presLayoutVars>
      </dgm:prSet>
      <dgm:spPr/>
      <dgm:t>
        <a:bodyPr/>
        <a:lstStyle/>
        <a:p>
          <a:endParaRPr lang="zh-CN" altLang="en-US"/>
        </a:p>
      </dgm:t>
    </dgm:pt>
    <dgm:pt modelId="{FEDCFAF6-FA69-4683-9DF8-894CE2CD0127}" type="pres">
      <dgm:prSet presAssocID="{D190C4B0-5A06-478C-B8D3-8DD93D4853B3}" presName="rootConnector" presStyleLbl="node2" presStyleIdx="8" presStyleCnt="9"/>
      <dgm:spPr/>
      <dgm:t>
        <a:bodyPr/>
        <a:lstStyle/>
        <a:p>
          <a:endParaRPr lang="zh-CN" altLang="en-US"/>
        </a:p>
      </dgm:t>
    </dgm:pt>
    <dgm:pt modelId="{201B60B7-58B0-4F23-8E14-98E3F2BA626F}" type="pres">
      <dgm:prSet presAssocID="{D190C4B0-5A06-478C-B8D3-8DD93D4853B3}" presName="hierChild4" presStyleCnt="0"/>
      <dgm:spPr/>
    </dgm:pt>
    <dgm:pt modelId="{5EA7B06D-F613-4760-818B-0D47FD152102}" type="pres">
      <dgm:prSet presAssocID="{D190C4B0-5A06-478C-B8D3-8DD93D4853B3}" presName="hierChild5" presStyleCnt="0"/>
      <dgm:spPr/>
    </dgm:pt>
    <dgm:pt modelId="{DDD1763B-BC5C-4ACB-81F6-E42CEBB4164C}" type="pres">
      <dgm:prSet presAssocID="{00778105-6A84-42D4-B69B-82C26F4716A1}" presName="hierChild3" presStyleCnt="0"/>
      <dgm:spPr/>
    </dgm:pt>
  </dgm:ptLst>
  <dgm:cxnLst>
    <dgm:cxn modelId="{46D3040B-E8C3-47EF-9B15-CD536B511D67}" type="presOf" srcId="{00778105-6A84-42D4-B69B-82C26F4716A1}" destId="{B31C83F4-98B3-4D9D-B3A7-32FF150E7F7B}" srcOrd="0" destOrd="0" presId="urn:microsoft.com/office/officeart/2005/8/layout/orgChart1"/>
    <dgm:cxn modelId="{14979009-0C43-49AE-A5CC-EFCC07D61A01}" srcId="{00778105-6A84-42D4-B69B-82C26F4716A1}" destId="{ADE1508C-2FE7-4AE5-8078-0B84809DDA46}" srcOrd="1" destOrd="0" parTransId="{43F5491C-927B-4865-B3A1-7DAB7316DAC0}" sibTransId="{03A5422F-F0AA-4445-8AE7-717CF9B3508D}"/>
    <dgm:cxn modelId="{88E2573C-C474-478C-ADA3-8DECA6D7FFE6}" type="presOf" srcId="{70F073C1-57C2-49AF-9DB1-A82F7D6EA894}" destId="{A2070DBD-54DA-47A0-9085-C61D5EFF7E93}" srcOrd="1" destOrd="0" presId="urn:microsoft.com/office/officeart/2005/8/layout/orgChart1"/>
    <dgm:cxn modelId="{7638A70E-B64D-4388-8482-07473832E48F}" type="presOf" srcId="{DE1EFB47-293F-4715-9A8F-3458E3F3FB11}" destId="{4676E7A2-CCB2-4348-964B-C2CEE6F6BEFF}" srcOrd="0" destOrd="0" presId="urn:microsoft.com/office/officeart/2005/8/layout/orgChart1"/>
    <dgm:cxn modelId="{88D30309-5B28-471B-8195-1EB5984B56C2}" type="presOf" srcId="{219857C8-9A44-4DA2-8040-434A4B083BCD}" destId="{646565FC-AB32-412B-ACD3-AD923DDECFAA}" srcOrd="0" destOrd="0" presId="urn:microsoft.com/office/officeart/2005/8/layout/orgChart1"/>
    <dgm:cxn modelId="{D0006B41-3E0C-4F53-8A0F-49C348211BAC}" type="presOf" srcId="{4E580326-B8C2-435D-99DF-B03B4F11216B}" destId="{77B26E47-60DA-4AE5-A16B-4F25DD64B86D}" srcOrd="1" destOrd="0" presId="urn:microsoft.com/office/officeart/2005/8/layout/orgChart1"/>
    <dgm:cxn modelId="{940D45AA-A90D-40FD-A48D-6ED51735451A}" type="presOf" srcId="{79FFD595-BDDD-4F6F-98F8-ED253DB6CF55}" destId="{5472819C-6FBD-40C2-BC4C-499D8A290754}" srcOrd="0" destOrd="0" presId="urn:microsoft.com/office/officeart/2005/8/layout/orgChart1"/>
    <dgm:cxn modelId="{CA482094-1689-4D2B-BFC7-F15871B1DD19}" srcId="{00778105-6A84-42D4-B69B-82C26F4716A1}" destId="{5C175943-6524-45A4-B347-44E03D50E482}" srcOrd="0" destOrd="0" parTransId="{44BC60F5-56CB-4391-8438-7D8A612F8985}" sibTransId="{02BFB927-5BBF-4192-99CF-0D35271BDCFF}"/>
    <dgm:cxn modelId="{19D38FAC-E232-4E74-B794-F7FB14E1E3EC}" type="presOf" srcId="{15851FD1-3C9F-46D2-86CE-997899C8E9B1}" destId="{5B31BB2A-B81A-46FD-9B7A-D63AE0112822}" srcOrd="0" destOrd="0" presId="urn:microsoft.com/office/officeart/2005/8/layout/orgChart1"/>
    <dgm:cxn modelId="{49DF9638-7BE8-451E-A890-D986C42832D7}" type="presOf" srcId="{D190C4B0-5A06-478C-B8D3-8DD93D4853B3}" destId="{FEDCFAF6-FA69-4683-9DF8-894CE2CD0127}" srcOrd="1" destOrd="0" presId="urn:microsoft.com/office/officeart/2005/8/layout/orgChart1"/>
    <dgm:cxn modelId="{B9BE00CD-A3DD-4760-A702-CCAF80D0F951}" type="presOf" srcId="{70F073C1-57C2-49AF-9DB1-A82F7D6EA894}" destId="{D6214FA9-CC3E-4733-8B21-2B5E20B6B0EF}" srcOrd="0" destOrd="0" presId="urn:microsoft.com/office/officeart/2005/8/layout/orgChart1"/>
    <dgm:cxn modelId="{27FA933D-D3FD-401B-A521-1914D07D28F5}" type="presOf" srcId="{A8F445F6-B9F4-450B-BC85-B988EBAFBC86}" destId="{E25E9A84-FBB3-49DC-B756-B8DC0E9420C0}" srcOrd="0" destOrd="0" presId="urn:microsoft.com/office/officeart/2005/8/layout/orgChart1"/>
    <dgm:cxn modelId="{17A78A05-45ED-4BBF-A9B9-D3574BE0B411}" type="presOf" srcId="{B2CCB8E7-8B87-49D2-8632-22EA287F7A0C}" destId="{84E26590-01EA-42AC-8F51-C3AB6E62451A}" srcOrd="0" destOrd="0" presId="urn:microsoft.com/office/officeart/2005/8/layout/orgChart1"/>
    <dgm:cxn modelId="{EC9A350E-935B-4264-A182-DE71A3A2370B}" type="presOf" srcId="{219857C8-9A44-4DA2-8040-434A4B083BCD}" destId="{797A1B35-8D5C-41DA-9A93-B79539B7A8D8}" srcOrd="1" destOrd="0" presId="urn:microsoft.com/office/officeart/2005/8/layout/orgChart1"/>
    <dgm:cxn modelId="{0869FD73-CC2C-4F0D-95F4-4A17F725F13B}" type="presOf" srcId="{00778105-6A84-42D4-B69B-82C26F4716A1}" destId="{1092A613-8CBE-4228-A840-250B76897C32}" srcOrd="1" destOrd="0" presId="urn:microsoft.com/office/officeart/2005/8/layout/orgChart1"/>
    <dgm:cxn modelId="{B86ADDBB-E2AC-4536-952B-5DA0FC2BDF30}" srcId="{00778105-6A84-42D4-B69B-82C26F4716A1}" destId="{D190C4B0-5A06-478C-B8D3-8DD93D4853B3}" srcOrd="8" destOrd="0" parTransId="{D66B8119-EE49-4123-B558-3CF1A6445451}" sibTransId="{C0E6D346-20DE-4141-8BA9-48841C1BA9F7}"/>
    <dgm:cxn modelId="{46D4D466-C7E8-470A-BC21-7649C3E3A28D}" srcId="{219857C8-9A44-4DA2-8040-434A4B083BCD}" destId="{4E580326-B8C2-435D-99DF-B03B4F11216B}" srcOrd="0" destOrd="0" parTransId="{9C8204DD-3711-4DE4-8816-92AC54BFB6FA}" sibTransId="{B15A6CCE-5A6B-4D82-A0A7-8A1D62E74F2E}"/>
    <dgm:cxn modelId="{2A85E032-4AC4-44C4-A551-1D2E09C5400A}" srcId="{00778105-6A84-42D4-B69B-82C26F4716A1}" destId="{90682096-FF73-4012-B48E-CD323D92C36F}" srcOrd="5" destOrd="0" parTransId="{DE1EFB47-293F-4715-9A8F-3458E3F3FB11}" sibTransId="{A826CE04-2757-4409-9F20-71BDB30A11C8}"/>
    <dgm:cxn modelId="{E97B4010-79E4-4E8C-90B3-71F0EB9C223F}" type="presOf" srcId="{5C175943-6524-45A4-B347-44E03D50E482}" destId="{3CE9CD47-AB59-4737-9D50-40339A138863}" srcOrd="1" destOrd="0" presId="urn:microsoft.com/office/officeart/2005/8/layout/orgChart1"/>
    <dgm:cxn modelId="{95A007A4-BC74-48AD-86E5-09A53D6D4703}" type="presOf" srcId="{1E8823DF-DFA8-46B4-85D8-74D4AA4FA293}" destId="{EDDA89D6-BBAF-4968-A2E6-200164D6D5CE}" srcOrd="0" destOrd="0" presId="urn:microsoft.com/office/officeart/2005/8/layout/orgChart1"/>
    <dgm:cxn modelId="{DCE953ED-6519-4DB0-B9F3-1774264F3AEA}" srcId="{00778105-6A84-42D4-B69B-82C26F4716A1}" destId="{1E8823DF-DFA8-46B4-85D8-74D4AA4FA293}" srcOrd="7" destOrd="0" parTransId="{79FFD595-BDDD-4F6F-98F8-ED253DB6CF55}" sibTransId="{27CC2A55-963B-4375-8F5D-2B62C8ED6301}"/>
    <dgm:cxn modelId="{4892688F-8819-4297-B202-8B32B9B89A7B}" type="presOf" srcId="{5C175943-6524-45A4-B347-44E03D50E482}" destId="{04EA837E-A757-4105-A532-7E6C51A0A6CB}" srcOrd="0" destOrd="0" presId="urn:microsoft.com/office/officeart/2005/8/layout/orgChart1"/>
    <dgm:cxn modelId="{96E3A75C-3DFE-44C7-8C94-EC24453BC66A}" type="presOf" srcId="{D190C4B0-5A06-478C-B8D3-8DD93D4853B3}" destId="{D1693111-41CA-491A-B557-B00F189990C9}" srcOrd="0" destOrd="0" presId="urn:microsoft.com/office/officeart/2005/8/layout/orgChart1"/>
    <dgm:cxn modelId="{65541FB9-F47D-4130-9F04-5E216C5ADFAA}" type="presOf" srcId="{D66B8119-EE49-4123-B558-3CF1A6445451}" destId="{2C2A50B3-B9AE-4C46-B653-ECED25397664}" srcOrd="0" destOrd="0" presId="urn:microsoft.com/office/officeart/2005/8/layout/orgChart1"/>
    <dgm:cxn modelId="{DFE3126D-C1AE-4953-8287-2A8137D971ED}" srcId="{00778105-6A84-42D4-B69B-82C26F4716A1}" destId="{6571C3FC-BA2A-437A-A629-675156B91E9E}" srcOrd="4" destOrd="0" parTransId="{A8F445F6-B9F4-450B-BC85-B988EBAFBC86}" sibTransId="{5B81F508-70F1-4FAF-8092-19BF4D8ACF58}"/>
    <dgm:cxn modelId="{93E625B4-C04A-43D4-8B00-22A9C1D7E1C1}" srcId="{00778105-6A84-42D4-B69B-82C26F4716A1}" destId="{70F073C1-57C2-49AF-9DB1-A82F7D6EA894}" srcOrd="6" destOrd="0" parTransId="{F251B4AF-016A-43E8-A111-D8DD1DEA17F6}" sibTransId="{0082B882-4E82-4DB9-A592-62A9094557E2}"/>
    <dgm:cxn modelId="{99F8CBB4-5DBF-4A60-92E8-5A54E745C6A1}" srcId="{5C175943-6524-45A4-B347-44E03D50E482}" destId="{219857C8-9A44-4DA2-8040-434A4B083BCD}" srcOrd="0" destOrd="0" parTransId="{2B340592-07E0-4DA0-8F78-61B8A80D0381}" sibTransId="{F33FC6B2-EC3D-4742-BB14-74E2311178A6}"/>
    <dgm:cxn modelId="{F7920C60-B36C-4C60-8EE4-8EE7D72BEE75}" type="presOf" srcId="{84E8929F-09D2-4F79-90E9-6ABD9C244491}" destId="{74083671-55B1-4817-8873-AC393C5B8B45}" srcOrd="0" destOrd="0" presId="urn:microsoft.com/office/officeart/2005/8/layout/orgChart1"/>
    <dgm:cxn modelId="{B8324589-CD7A-4E1A-9D69-82E110D91D35}" type="presOf" srcId="{6571C3FC-BA2A-437A-A629-675156B91E9E}" destId="{68AB2FA5-15BA-47B4-80A4-D3EB7C77E433}" srcOrd="0" destOrd="0" presId="urn:microsoft.com/office/officeart/2005/8/layout/orgChart1"/>
    <dgm:cxn modelId="{5D8B5942-D797-4B72-B5A1-56EAEC953856}" srcId="{00778105-6A84-42D4-B69B-82C26F4716A1}" destId="{B2CCB8E7-8B87-49D2-8632-22EA287F7A0C}" srcOrd="3" destOrd="0" parTransId="{6BAE52FA-0AEA-43B6-9F5B-03FB65B9A2D9}" sibTransId="{49326ADC-B4AD-46E3-BE5A-7A9843F70618}"/>
    <dgm:cxn modelId="{5E22CB1E-7D0D-481E-BBD3-046BB1CA7FFE}" type="presOf" srcId="{F251B4AF-016A-43E8-A111-D8DD1DEA17F6}" destId="{AD777689-DC34-491D-899A-C868BFE36B59}" srcOrd="0" destOrd="0" presId="urn:microsoft.com/office/officeart/2005/8/layout/orgChart1"/>
    <dgm:cxn modelId="{4E9A2239-A754-4102-9E4F-57CADA52646F}" type="presOf" srcId="{B2CCB8E7-8B87-49D2-8632-22EA287F7A0C}" destId="{21975701-31D4-4DED-AB8F-2F905D3D01B6}" srcOrd="1" destOrd="0" presId="urn:microsoft.com/office/officeart/2005/8/layout/orgChart1"/>
    <dgm:cxn modelId="{7BD047CF-DDB1-4594-A0AD-1064FFBCB590}" srcId="{15851FD1-3C9F-46D2-86CE-997899C8E9B1}" destId="{00778105-6A84-42D4-B69B-82C26F4716A1}" srcOrd="0" destOrd="0" parTransId="{89B972BE-E2EE-4458-A7F8-E05B0ECEB39B}" sibTransId="{2FEBDC5F-73E6-4F77-BF00-3298B1B09FA6}"/>
    <dgm:cxn modelId="{AAC66400-76E2-4362-910E-B65C3F8AEF52}" type="presOf" srcId="{43F5491C-927B-4865-B3A1-7DAB7316DAC0}" destId="{A1BE662C-21D1-4937-AB5F-A8F5F85F8B38}" srcOrd="0" destOrd="0" presId="urn:microsoft.com/office/officeart/2005/8/layout/orgChart1"/>
    <dgm:cxn modelId="{39124511-E38F-41F6-AAAE-1409E8655D4E}" type="presOf" srcId="{9C8204DD-3711-4DE4-8816-92AC54BFB6FA}" destId="{C0979A46-D60D-4865-9004-5EB63E336A33}" srcOrd="0" destOrd="0" presId="urn:microsoft.com/office/officeart/2005/8/layout/orgChart1"/>
    <dgm:cxn modelId="{ADF8F829-D31D-4299-8F81-CFB385834E21}" type="presOf" srcId="{6BAE52FA-0AEA-43B6-9F5B-03FB65B9A2D9}" destId="{C82E1E7D-6A97-49C9-BF52-1DC89727ED5D}" srcOrd="0" destOrd="0" presId="urn:microsoft.com/office/officeart/2005/8/layout/orgChart1"/>
    <dgm:cxn modelId="{8713E95A-6CA0-4744-9E1E-CF2BCD95ADEB}" type="presOf" srcId="{79445D5B-BE12-45E4-824A-ED9302039DCE}" destId="{BE29CDA2-FAC9-44B6-9AFE-E5879ECB9A32}" srcOrd="1" destOrd="0" presId="urn:microsoft.com/office/officeart/2005/8/layout/orgChart1"/>
    <dgm:cxn modelId="{259FCFAB-65E9-42CC-8A1B-CB685004433C}" type="presOf" srcId="{44BC60F5-56CB-4391-8438-7D8A612F8985}" destId="{AEF2B643-8AAB-4496-B9AB-1649C8FEE937}" srcOrd="0" destOrd="0" presId="urn:microsoft.com/office/officeart/2005/8/layout/orgChart1"/>
    <dgm:cxn modelId="{49DF2541-AAAC-4395-9C5A-2884E815C8C7}" type="presOf" srcId="{4E580326-B8C2-435D-99DF-B03B4F11216B}" destId="{1F4C1E33-47F0-4545-ADD1-4DC12E17AA4F}" srcOrd="0" destOrd="0" presId="urn:microsoft.com/office/officeart/2005/8/layout/orgChart1"/>
    <dgm:cxn modelId="{BFF343B7-38F5-4444-9168-3FE0CC140C6D}" type="presOf" srcId="{7EB9E34F-E9A5-4EA2-93F4-809D02FFF768}" destId="{E7512CA0-3A1C-42D5-BCF8-EBBB63B744AF}" srcOrd="0" destOrd="0" presId="urn:microsoft.com/office/officeart/2005/8/layout/orgChart1"/>
    <dgm:cxn modelId="{52624B27-753C-4C9A-87C2-415CBE8A783D}" srcId="{00778105-6A84-42D4-B69B-82C26F4716A1}" destId="{F53156C5-E548-4AE2-A8B4-60F4B37347D2}" srcOrd="2" destOrd="0" parTransId="{84E8929F-09D2-4F79-90E9-6ABD9C244491}" sibTransId="{4F043CB0-4FA6-48BA-8C23-C74F95C952F1}"/>
    <dgm:cxn modelId="{0A116EAC-7859-4407-9A46-5AE0EC466C4D}" type="presOf" srcId="{ADE1508C-2FE7-4AE5-8078-0B84809DDA46}" destId="{48756EB2-F066-4CAE-9791-07E71B7D1DAC}" srcOrd="0" destOrd="0" presId="urn:microsoft.com/office/officeart/2005/8/layout/orgChart1"/>
    <dgm:cxn modelId="{4016F802-C98E-488F-9789-FAF858152CFC}" type="presOf" srcId="{90682096-FF73-4012-B48E-CD323D92C36F}" destId="{C4081326-B3E0-4FAB-BD20-89B51A483195}" srcOrd="1" destOrd="0" presId="urn:microsoft.com/office/officeart/2005/8/layout/orgChart1"/>
    <dgm:cxn modelId="{72432ECF-43CD-4484-ACC5-9340B0EC8CB2}" type="presOf" srcId="{ADE1508C-2FE7-4AE5-8078-0B84809DDA46}" destId="{7E10BFAC-C221-4150-85FE-73A4FCFC8EE3}" srcOrd="1" destOrd="0" presId="urn:microsoft.com/office/officeart/2005/8/layout/orgChart1"/>
    <dgm:cxn modelId="{A6E98C4C-376F-470B-8FFB-B51908DAA41A}" type="presOf" srcId="{79445D5B-BE12-45E4-824A-ED9302039DCE}" destId="{DA0F437E-1DFE-41A5-B9AF-014DB9838B6A}" srcOrd="0" destOrd="0" presId="urn:microsoft.com/office/officeart/2005/8/layout/orgChart1"/>
    <dgm:cxn modelId="{906B1680-98AD-47AB-B198-632638648CE0}" type="presOf" srcId="{1E8823DF-DFA8-46B4-85D8-74D4AA4FA293}" destId="{4FC41DBF-73D4-4F35-891A-2665BA742E74}" srcOrd="1" destOrd="0" presId="urn:microsoft.com/office/officeart/2005/8/layout/orgChart1"/>
    <dgm:cxn modelId="{395FD93D-CFD6-4CE3-85B5-5BA5FA30EE0D}" type="presOf" srcId="{6571C3FC-BA2A-437A-A629-675156B91E9E}" destId="{5BFD860E-7EDC-4A6A-A3D9-DC395D2F8176}" srcOrd="1" destOrd="0" presId="urn:microsoft.com/office/officeart/2005/8/layout/orgChart1"/>
    <dgm:cxn modelId="{622C867A-1C05-4987-9D3B-8C9FF46C99CB}" type="presOf" srcId="{90682096-FF73-4012-B48E-CD323D92C36F}" destId="{11BBD172-0610-459C-AFDE-450C4A411C3E}" srcOrd="0" destOrd="0" presId="urn:microsoft.com/office/officeart/2005/8/layout/orgChart1"/>
    <dgm:cxn modelId="{B5F63F0E-393E-40AC-978C-560355828E23}" type="presOf" srcId="{F53156C5-E548-4AE2-A8B4-60F4B37347D2}" destId="{57316737-FDAA-40A3-A91B-ACF9216A7561}" srcOrd="0" destOrd="0" presId="urn:microsoft.com/office/officeart/2005/8/layout/orgChart1"/>
    <dgm:cxn modelId="{0EC88787-A720-4C37-9DD8-18ABAEB8166E}" type="presOf" srcId="{F53156C5-E548-4AE2-A8B4-60F4B37347D2}" destId="{D5744793-3CCA-4EB1-8CE4-008109E5D922}" srcOrd="1" destOrd="0" presId="urn:microsoft.com/office/officeart/2005/8/layout/orgChart1"/>
    <dgm:cxn modelId="{A0DB7B94-E445-4A7E-B1CD-36187F449387}" type="presOf" srcId="{2B340592-07E0-4DA0-8F78-61B8A80D0381}" destId="{D3AB7F07-2613-47C1-A0E8-439790326F4D}" srcOrd="0" destOrd="0" presId="urn:microsoft.com/office/officeart/2005/8/layout/orgChart1"/>
    <dgm:cxn modelId="{08EAE7AA-A93B-4119-B6D0-2F98B50C481F}" srcId="{5C175943-6524-45A4-B347-44E03D50E482}" destId="{79445D5B-BE12-45E4-824A-ED9302039DCE}" srcOrd="1" destOrd="0" parTransId="{7EB9E34F-E9A5-4EA2-93F4-809D02FFF768}" sibTransId="{77218964-59FD-425D-9C92-47B11DF197F6}"/>
    <dgm:cxn modelId="{43B2EFD9-F929-40F7-93AB-AB73681448E2}" type="presParOf" srcId="{5B31BB2A-B81A-46FD-9B7A-D63AE0112822}" destId="{56B98DB6-5FBE-4B0B-85D9-A2C269DB6969}" srcOrd="0" destOrd="0" presId="urn:microsoft.com/office/officeart/2005/8/layout/orgChart1"/>
    <dgm:cxn modelId="{E8D5CAC9-FEF1-4819-9172-AA29872013FF}" type="presParOf" srcId="{56B98DB6-5FBE-4B0B-85D9-A2C269DB6969}" destId="{D20F4B78-7DCC-4304-830F-CEF24BA105CB}" srcOrd="0" destOrd="0" presId="urn:microsoft.com/office/officeart/2005/8/layout/orgChart1"/>
    <dgm:cxn modelId="{598B33E6-41E4-417A-8AC8-AAF9C058854A}" type="presParOf" srcId="{D20F4B78-7DCC-4304-830F-CEF24BA105CB}" destId="{B31C83F4-98B3-4D9D-B3A7-32FF150E7F7B}" srcOrd="0" destOrd="0" presId="urn:microsoft.com/office/officeart/2005/8/layout/orgChart1"/>
    <dgm:cxn modelId="{B2C0379E-0AB7-41F9-AD22-0650A87059C4}" type="presParOf" srcId="{D20F4B78-7DCC-4304-830F-CEF24BA105CB}" destId="{1092A613-8CBE-4228-A840-250B76897C32}" srcOrd="1" destOrd="0" presId="urn:microsoft.com/office/officeart/2005/8/layout/orgChart1"/>
    <dgm:cxn modelId="{100DFDBF-9583-43EB-8B8D-C02B30BE2BF5}" type="presParOf" srcId="{56B98DB6-5FBE-4B0B-85D9-A2C269DB6969}" destId="{5732CB78-F878-4694-BFEB-020C3B280D2F}" srcOrd="1" destOrd="0" presId="urn:microsoft.com/office/officeart/2005/8/layout/orgChart1"/>
    <dgm:cxn modelId="{D9208C5D-DAAE-4CCA-BECD-3FBA88100472}" type="presParOf" srcId="{5732CB78-F878-4694-BFEB-020C3B280D2F}" destId="{AEF2B643-8AAB-4496-B9AB-1649C8FEE937}" srcOrd="0" destOrd="0" presId="urn:microsoft.com/office/officeart/2005/8/layout/orgChart1"/>
    <dgm:cxn modelId="{E237F509-843F-40E7-9317-2A98E13B56E1}" type="presParOf" srcId="{5732CB78-F878-4694-BFEB-020C3B280D2F}" destId="{EEF0C1BA-AB09-4091-981D-83F5E38ADAA7}" srcOrd="1" destOrd="0" presId="urn:microsoft.com/office/officeart/2005/8/layout/orgChart1"/>
    <dgm:cxn modelId="{E254BAF9-E7EF-4DFE-A029-DBEDA1654FAE}" type="presParOf" srcId="{EEF0C1BA-AB09-4091-981D-83F5E38ADAA7}" destId="{7EEA142F-79B9-4172-8970-1AC344945871}" srcOrd="0" destOrd="0" presId="urn:microsoft.com/office/officeart/2005/8/layout/orgChart1"/>
    <dgm:cxn modelId="{F83E53BA-3958-4B83-B1FE-EFFF46336A1A}" type="presParOf" srcId="{7EEA142F-79B9-4172-8970-1AC344945871}" destId="{04EA837E-A757-4105-A532-7E6C51A0A6CB}" srcOrd="0" destOrd="0" presId="urn:microsoft.com/office/officeart/2005/8/layout/orgChart1"/>
    <dgm:cxn modelId="{023A20F2-37FA-4061-8EE7-69024B39FFD8}" type="presParOf" srcId="{7EEA142F-79B9-4172-8970-1AC344945871}" destId="{3CE9CD47-AB59-4737-9D50-40339A138863}" srcOrd="1" destOrd="0" presId="urn:microsoft.com/office/officeart/2005/8/layout/orgChart1"/>
    <dgm:cxn modelId="{2B94EB28-5277-4470-B40F-1AEF9C765E58}" type="presParOf" srcId="{EEF0C1BA-AB09-4091-981D-83F5E38ADAA7}" destId="{A3B7F3BC-22FE-4143-831F-B27FD722DC33}" srcOrd="1" destOrd="0" presId="urn:microsoft.com/office/officeart/2005/8/layout/orgChart1"/>
    <dgm:cxn modelId="{430CBC85-01DD-4E0D-B353-5E2C47AB6C64}" type="presParOf" srcId="{A3B7F3BC-22FE-4143-831F-B27FD722DC33}" destId="{D3AB7F07-2613-47C1-A0E8-439790326F4D}" srcOrd="0" destOrd="0" presId="urn:microsoft.com/office/officeart/2005/8/layout/orgChart1"/>
    <dgm:cxn modelId="{B51A1FDE-9ED5-4627-AE72-913532B340CF}" type="presParOf" srcId="{A3B7F3BC-22FE-4143-831F-B27FD722DC33}" destId="{21AEDCB8-6565-422E-A9FB-ADA96F93B23A}" srcOrd="1" destOrd="0" presId="urn:microsoft.com/office/officeart/2005/8/layout/orgChart1"/>
    <dgm:cxn modelId="{30AE6962-FBB3-4D20-8C49-10A7A8670A7D}" type="presParOf" srcId="{21AEDCB8-6565-422E-A9FB-ADA96F93B23A}" destId="{B0FFFB55-422A-451E-9F22-15161E15F1E4}" srcOrd="0" destOrd="0" presId="urn:microsoft.com/office/officeart/2005/8/layout/orgChart1"/>
    <dgm:cxn modelId="{E44E5FAC-01AE-41A3-BED3-5C9E6835F576}" type="presParOf" srcId="{B0FFFB55-422A-451E-9F22-15161E15F1E4}" destId="{646565FC-AB32-412B-ACD3-AD923DDECFAA}" srcOrd="0" destOrd="0" presId="urn:microsoft.com/office/officeart/2005/8/layout/orgChart1"/>
    <dgm:cxn modelId="{4CAA1D8F-2817-434F-86CB-4C6328E3EEBD}" type="presParOf" srcId="{B0FFFB55-422A-451E-9F22-15161E15F1E4}" destId="{797A1B35-8D5C-41DA-9A93-B79539B7A8D8}" srcOrd="1" destOrd="0" presId="urn:microsoft.com/office/officeart/2005/8/layout/orgChart1"/>
    <dgm:cxn modelId="{0D73E6A3-512A-46D6-B9C5-DBC72F75290F}" type="presParOf" srcId="{21AEDCB8-6565-422E-A9FB-ADA96F93B23A}" destId="{4165F14F-EADE-41DD-9194-59C22377B3CE}" srcOrd="1" destOrd="0" presId="urn:microsoft.com/office/officeart/2005/8/layout/orgChart1"/>
    <dgm:cxn modelId="{68DEF76E-792E-4DFD-A90A-08913F9E5FCF}" type="presParOf" srcId="{4165F14F-EADE-41DD-9194-59C22377B3CE}" destId="{C0979A46-D60D-4865-9004-5EB63E336A33}" srcOrd="0" destOrd="0" presId="urn:microsoft.com/office/officeart/2005/8/layout/orgChart1"/>
    <dgm:cxn modelId="{C0EC9734-62FF-40C7-8792-E3BCA993262C}" type="presParOf" srcId="{4165F14F-EADE-41DD-9194-59C22377B3CE}" destId="{6D6ED8DD-B011-42F8-A89B-17CAC3867BDA}" srcOrd="1" destOrd="0" presId="urn:microsoft.com/office/officeart/2005/8/layout/orgChart1"/>
    <dgm:cxn modelId="{3FCF3209-B237-45EB-B88F-876F20F47870}" type="presParOf" srcId="{6D6ED8DD-B011-42F8-A89B-17CAC3867BDA}" destId="{7886C548-5134-4128-80B1-F7BF89F4D40B}" srcOrd="0" destOrd="0" presId="urn:microsoft.com/office/officeart/2005/8/layout/orgChart1"/>
    <dgm:cxn modelId="{08B22476-37F0-4AFD-9F43-E158591C3C50}" type="presParOf" srcId="{7886C548-5134-4128-80B1-F7BF89F4D40B}" destId="{1F4C1E33-47F0-4545-ADD1-4DC12E17AA4F}" srcOrd="0" destOrd="0" presId="urn:microsoft.com/office/officeart/2005/8/layout/orgChart1"/>
    <dgm:cxn modelId="{84BE43FF-8C8D-487C-AF68-C970173294D8}" type="presParOf" srcId="{7886C548-5134-4128-80B1-F7BF89F4D40B}" destId="{77B26E47-60DA-4AE5-A16B-4F25DD64B86D}" srcOrd="1" destOrd="0" presId="urn:microsoft.com/office/officeart/2005/8/layout/orgChart1"/>
    <dgm:cxn modelId="{16F143A2-3A4F-45E7-98BB-0D147B6EFC19}" type="presParOf" srcId="{6D6ED8DD-B011-42F8-A89B-17CAC3867BDA}" destId="{4F124F4C-C7AC-4E8E-9F7A-3C1F62E0AF39}" srcOrd="1" destOrd="0" presId="urn:microsoft.com/office/officeart/2005/8/layout/orgChart1"/>
    <dgm:cxn modelId="{434463B7-8CA6-4DE8-997A-CF3974FDFE71}" type="presParOf" srcId="{6D6ED8DD-B011-42F8-A89B-17CAC3867BDA}" destId="{2504C8B6-A49B-4CBB-ABF5-14261207FD6D}" srcOrd="2" destOrd="0" presId="urn:microsoft.com/office/officeart/2005/8/layout/orgChart1"/>
    <dgm:cxn modelId="{7A67EE2A-BD94-49CF-B56D-A1A780052095}" type="presParOf" srcId="{21AEDCB8-6565-422E-A9FB-ADA96F93B23A}" destId="{E72071E3-249D-4D63-BC3A-817CD1408699}" srcOrd="2" destOrd="0" presId="urn:microsoft.com/office/officeart/2005/8/layout/orgChart1"/>
    <dgm:cxn modelId="{C243F9C7-EB2B-42A2-90A3-E38B50999FA6}" type="presParOf" srcId="{A3B7F3BC-22FE-4143-831F-B27FD722DC33}" destId="{E7512CA0-3A1C-42D5-BCF8-EBBB63B744AF}" srcOrd="2" destOrd="0" presId="urn:microsoft.com/office/officeart/2005/8/layout/orgChart1"/>
    <dgm:cxn modelId="{E281E972-EFF8-4098-AD11-248B213C5364}" type="presParOf" srcId="{A3B7F3BC-22FE-4143-831F-B27FD722DC33}" destId="{A3703A73-DF3D-4108-BA0C-8FF7C7635560}" srcOrd="3" destOrd="0" presId="urn:microsoft.com/office/officeart/2005/8/layout/orgChart1"/>
    <dgm:cxn modelId="{3B6C38B8-A0D1-4440-A94A-3A055EA4B900}" type="presParOf" srcId="{A3703A73-DF3D-4108-BA0C-8FF7C7635560}" destId="{5CB4A5AF-0D00-4A4A-AEE0-F3F11268BBD1}" srcOrd="0" destOrd="0" presId="urn:microsoft.com/office/officeart/2005/8/layout/orgChart1"/>
    <dgm:cxn modelId="{EACEB229-D396-4248-A71B-77C2F049A414}" type="presParOf" srcId="{5CB4A5AF-0D00-4A4A-AEE0-F3F11268BBD1}" destId="{DA0F437E-1DFE-41A5-B9AF-014DB9838B6A}" srcOrd="0" destOrd="0" presId="urn:microsoft.com/office/officeart/2005/8/layout/orgChart1"/>
    <dgm:cxn modelId="{24678E05-190A-477F-9201-1A594C3565DC}" type="presParOf" srcId="{5CB4A5AF-0D00-4A4A-AEE0-F3F11268BBD1}" destId="{BE29CDA2-FAC9-44B6-9AFE-E5879ECB9A32}" srcOrd="1" destOrd="0" presId="urn:microsoft.com/office/officeart/2005/8/layout/orgChart1"/>
    <dgm:cxn modelId="{837CB3BC-BBA9-4B5C-B51C-15EEC14A9BCD}" type="presParOf" srcId="{A3703A73-DF3D-4108-BA0C-8FF7C7635560}" destId="{611E56F7-8654-444F-BB94-0A77B6D38A1E}" srcOrd="1" destOrd="0" presId="urn:microsoft.com/office/officeart/2005/8/layout/orgChart1"/>
    <dgm:cxn modelId="{B49B90BE-073C-4360-83DF-0451A33082C5}" type="presParOf" srcId="{A3703A73-DF3D-4108-BA0C-8FF7C7635560}" destId="{E924FD02-4340-4E55-9412-EAD4B39FC6BC}" srcOrd="2" destOrd="0" presId="urn:microsoft.com/office/officeart/2005/8/layout/orgChart1"/>
    <dgm:cxn modelId="{CEC07FBB-A7E8-4630-B931-99BF74FE7B9C}" type="presParOf" srcId="{EEF0C1BA-AB09-4091-981D-83F5E38ADAA7}" destId="{38013FDA-FD5E-4261-9E4C-5B8C31C75A61}" srcOrd="2" destOrd="0" presId="urn:microsoft.com/office/officeart/2005/8/layout/orgChart1"/>
    <dgm:cxn modelId="{15108911-2D50-48E9-A334-19DB52C6C2A8}" type="presParOf" srcId="{5732CB78-F878-4694-BFEB-020C3B280D2F}" destId="{A1BE662C-21D1-4937-AB5F-A8F5F85F8B38}" srcOrd="2" destOrd="0" presId="urn:microsoft.com/office/officeart/2005/8/layout/orgChart1"/>
    <dgm:cxn modelId="{2172FA8D-9B60-4EEC-94D8-A4046A68DFDE}" type="presParOf" srcId="{5732CB78-F878-4694-BFEB-020C3B280D2F}" destId="{BA76086E-3CF6-405F-AD70-BC9E7EE0B31A}" srcOrd="3" destOrd="0" presId="urn:microsoft.com/office/officeart/2005/8/layout/orgChart1"/>
    <dgm:cxn modelId="{34753751-6906-47E1-9F26-A07041E7844D}" type="presParOf" srcId="{BA76086E-3CF6-405F-AD70-BC9E7EE0B31A}" destId="{DE7E0669-0EF6-4787-9ACD-88B99B708A2B}" srcOrd="0" destOrd="0" presId="urn:microsoft.com/office/officeart/2005/8/layout/orgChart1"/>
    <dgm:cxn modelId="{2E75E2A7-E676-4FCF-A5D2-4E44890C549B}" type="presParOf" srcId="{DE7E0669-0EF6-4787-9ACD-88B99B708A2B}" destId="{48756EB2-F066-4CAE-9791-07E71B7D1DAC}" srcOrd="0" destOrd="0" presId="urn:microsoft.com/office/officeart/2005/8/layout/orgChart1"/>
    <dgm:cxn modelId="{59F23222-859A-4895-80C4-155F7C1A5F3B}" type="presParOf" srcId="{DE7E0669-0EF6-4787-9ACD-88B99B708A2B}" destId="{7E10BFAC-C221-4150-85FE-73A4FCFC8EE3}" srcOrd="1" destOrd="0" presId="urn:microsoft.com/office/officeart/2005/8/layout/orgChart1"/>
    <dgm:cxn modelId="{47E6C973-E7DD-4906-A1B3-AF5FA4CF74CA}" type="presParOf" srcId="{BA76086E-3CF6-405F-AD70-BC9E7EE0B31A}" destId="{C2C76021-50EE-4BDC-8199-3360BEE1D708}" srcOrd="1" destOrd="0" presId="urn:microsoft.com/office/officeart/2005/8/layout/orgChart1"/>
    <dgm:cxn modelId="{62A39E7D-9963-49A7-8B3B-513B5F2C1F33}" type="presParOf" srcId="{BA76086E-3CF6-405F-AD70-BC9E7EE0B31A}" destId="{D2A7555B-6CE5-4ECC-8E0F-AF9EBFD69F05}" srcOrd="2" destOrd="0" presId="urn:microsoft.com/office/officeart/2005/8/layout/orgChart1"/>
    <dgm:cxn modelId="{8392FB26-4E50-402A-BFC8-A2BE0185BA8E}" type="presParOf" srcId="{5732CB78-F878-4694-BFEB-020C3B280D2F}" destId="{74083671-55B1-4817-8873-AC393C5B8B45}" srcOrd="4" destOrd="0" presId="urn:microsoft.com/office/officeart/2005/8/layout/orgChart1"/>
    <dgm:cxn modelId="{942B4F2C-25F6-4EA0-9044-C22C19837D6A}" type="presParOf" srcId="{5732CB78-F878-4694-BFEB-020C3B280D2F}" destId="{9D2902BD-1D0F-4DC8-BCF4-D856D084FC06}" srcOrd="5" destOrd="0" presId="urn:microsoft.com/office/officeart/2005/8/layout/orgChart1"/>
    <dgm:cxn modelId="{CBB7BEF1-75D7-4240-A577-CECE36C319D1}" type="presParOf" srcId="{9D2902BD-1D0F-4DC8-BCF4-D856D084FC06}" destId="{717C36BC-6A33-4633-8790-C3FF5B8B56D6}" srcOrd="0" destOrd="0" presId="urn:microsoft.com/office/officeart/2005/8/layout/orgChart1"/>
    <dgm:cxn modelId="{F68ADD91-9CDF-40D1-AAEB-A031DE0651CF}" type="presParOf" srcId="{717C36BC-6A33-4633-8790-C3FF5B8B56D6}" destId="{57316737-FDAA-40A3-A91B-ACF9216A7561}" srcOrd="0" destOrd="0" presId="urn:microsoft.com/office/officeart/2005/8/layout/orgChart1"/>
    <dgm:cxn modelId="{02F30FB5-A0A4-4E0C-89BF-906F87CC4369}" type="presParOf" srcId="{717C36BC-6A33-4633-8790-C3FF5B8B56D6}" destId="{D5744793-3CCA-4EB1-8CE4-008109E5D922}" srcOrd="1" destOrd="0" presId="urn:microsoft.com/office/officeart/2005/8/layout/orgChart1"/>
    <dgm:cxn modelId="{D22E2460-B6EC-46D5-9992-2F0C21585B49}" type="presParOf" srcId="{9D2902BD-1D0F-4DC8-BCF4-D856D084FC06}" destId="{BEA77AB0-1548-4C40-8AB1-CE6459D73383}" srcOrd="1" destOrd="0" presId="urn:microsoft.com/office/officeart/2005/8/layout/orgChart1"/>
    <dgm:cxn modelId="{AD533B93-7CCE-4CC1-A63A-11B4B2E50400}" type="presParOf" srcId="{9D2902BD-1D0F-4DC8-BCF4-D856D084FC06}" destId="{C4DC6FF6-B9D3-472C-A7C1-8F8DF1007160}" srcOrd="2" destOrd="0" presId="urn:microsoft.com/office/officeart/2005/8/layout/orgChart1"/>
    <dgm:cxn modelId="{9B878E8A-E84B-4FFC-8012-A2543F093419}" type="presParOf" srcId="{5732CB78-F878-4694-BFEB-020C3B280D2F}" destId="{C82E1E7D-6A97-49C9-BF52-1DC89727ED5D}" srcOrd="6" destOrd="0" presId="urn:microsoft.com/office/officeart/2005/8/layout/orgChart1"/>
    <dgm:cxn modelId="{2FEEB360-870F-4B96-94E1-16FA627B8674}" type="presParOf" srcId="{5732CB78-F878-4694-BFEB-020C3B280D2F}" destId="{1C05004D-B70F-47EE-A93C-AFC0626F3434}" srcOrd="7" destOrd="0" presId="urn:microsoft.com/office/officeart/2005/8/layout/orgChart1"/>
    <dgm:cxn modelId="{E7AE59D7-CDB6-4EEA-8706-B624C099AE98}" type="presParOf" srcId="{1C05004D-B70F-47EE-A93C-AFC0626F3434}" destId="{A2E6624D-BEE8-4BC8-AE5D-69C245AD989E}" srcOrd="0" destOrd="0" presId="urn:microsoft.com/office/officeart/2005/8/layout/orgChart1"/>
    <dgm:cxn modelId="{BAAEF4C5-88AC-4488-B01C-4A380BFC5F4B}" type="presParOf" srcId="{A2E6624D-BEE8-4BC8-AE5D-69C245AD989E}" destId="{84E26590-01EA-42AC-8F51-C3AB6E62451A}" srcOrd="0" destOrd="0" presId="urn:microsoft.com/office/officeart/2005/8/layout/orgChart1"/>
    <dgm:cxn modelId="{1F359C9A-3FD4-4F08-B15F-BA8063B5180A}" type="presParOf" srcId="{A2E6624D-BEE8-4BC8-AE5D-69C245AD989E}" destId="{21975701-31D4-4DED-AB8F-2F905D3D01B6}" srcOrd="1" destOrd="0" presId="urn:microsoft.com/office/officeart/2005/8/layout/orgChart1"/>
    <dgm:cxn modelId="{034EC8C8-1FA7-4B36-8EEF-B909EFC7ACF0}" type="presParOf" srcId="{1C05004D-B70F-47EE-A93C-AFC0626F3434}" destId="{063DBF1F-B289-4F36-9AF9-32A34C64AD2C}" srcOrd="1" destOrd="0" presId="urn:microsoft.com/office/officeart/2005/8/layout/orgChart1"/>
    <dgm:cxn modelId="{6381E2C7-2854-44D0-B595-617384662AC3}" type="presParOf" srcId="{1C05004D-B70F-47EE-A93C-AFC0626F3434}" destId="{8A0AED51-E4EF-4545-A7C1-0662994AA523}" srcOrd="2" destOrd="0" presId="urn:microsoft.com/office/officeart/2005/8/layout/orgChart1"/>
    <dgm:cxn modelId="{6696920A-95EE-4B93-B970-D872EA4DD28A}" type="presParOf" srcId="{5732CB78-F878-4694-BFEB-020C3B280D2F}" destId="{E25E9A84-FBB3-49DC-B756-B8DC0E9420C0}" srcOrd="8" destOrd="0" presId="urn:microsoft.com/office/officeart/2005/8/layout/orgChart1"/>
    <dgm:cxn modelId="{770A1508-421C-486F-A27E-3091BC9BE683}" type="presParOf" srcId="{5732CB78-F878-4694-BFEB-020C3B280D2F}" destId="{8943A2AF-0147-493D-98EB-A2C4640B1BF2}" srcOrd="9" destOrd="0" presId="urn:microsoft.com/office/officeart/2005/8/layout/orgChart1"/>
    <dgm:cxn modelId="{BAF6166E-FA71-4BDA-9329-F60492C83D4F}" type="presParOf" srcId="{8943A2AF-0147-493D-98EB-A2C4640B1BF2}" destId="{D0E87E19-DEF2-492A-AEF9-F3D2D8F4785F}" srcOrd="0" destOrd="0" presId="urn:microsoft.com/office/officeart/2005/8/layout/orgChart1"/>
    <dgm:cxn modelId="{151C4DEB-AEFD-42B1-8F26-8189EF47B583}" type="presParOf" srcId="{D0E87E19-DEF2-492A-AEF9-F3D2D8F4785F}" destId="{68AB2FA5-15BA-47B4-80A4-D3EB7C77E433}" srcOrd="0" destOrd="0" presId="urn:microsoft.com/office/officeart/2005/8/layout/orgChart1"/>
    <dgm:cxn modelId="{73DA5091-ED08-428F-A657-C1DB1D02F7E5}" type="presParOf" srcId="{D0E87E19-DEF2-492A-AEF9-F3D2D8F4785F}" destId="{5BFD860E-7EDC-4A6A-A3D9-DC395D2F8176}" srcOrd="1" destOrd="0" presId="urn:microsoft.com/office/officeart/2005/8/layout/orgChart1"/>
    <dgm:cxn modelId="{39022416-C2E8-40CC-AD1E-44C23E57A827}" type="presParOf" srcId="{8943A2AF-0147-493D-98EB-A2C4640B1BF2}" destId="{1755822E-B439-4299-841E-02EF829EFFD2}" srcOrd="1" destOrd="0" presId="urn:microsoft.com/office/officeart/2005/8/layout/orgChart1"/>
    <dgm:cxn modelId="{3A529541-068E-4108-AF1D-A6F2D33F850F}" type="presParOf" srcId="{8943A2AF-0147-493D-98EB-A2C4640B1BF2}" destId="{4770A9F5-79AD-4A69-8D38-E6B037872CFB}" srcOrd="2" destOrd="0" presId="urn:microsoft.com/office/officeart/2005/8/layout/orgChart1"/>
    <dgm:cxn modelId="{F943C362-3F9B-497A-8A4E-0A07C5811203}" type="presParOf" srcId="{5732CB78-F878-4694-BFEB-020C3B280D2F}" destId="{4676E7A2-CCB2-4348-964B-C2CEE6F6BEFF}" srcOrd="10" destOrd="0" presId="urn:microsoft.com/office/officeart/2005/8/layout/orgChart1"/>
    <dgm:cxn modelId="{C1EEBBB6-CC85-4ACB-9357-CB18CA5C7AAE}" type="presParOf" srcId="{5732CB78-F878-4694-BFEB-020C3B280D2F}" destId="{CFD63C99-4350-43BF-AB18-94720A0D34D0}" srcOrd="11" destOrd="0" presId="urn:microsoft.com/office/officeart/2005/8/layout/orgChart1"/>
    <dgm:cxn modelId="{0CE69666-DEF2-40B8-992B-796F6F88E081}" type="presParOf" srcId="{CFD63C99-4350-43BF-AB18-94720A0D34D0}" destId="{46C4A3E5-B888-4BBF-BD6B-C9C28DF7D22A}" srcOrd="0" destOrd="0" presId="urn:microsoft.com/office/officeart/2005/8/layout/orgChart1"/>
    <dgm:cxn modelId="{5FCC0FA9-5F64-4EC5-898E-AAE196A141D7}" type="presParOf" srcId="{46C4A3E5-B888-4BBF-BD6B-C9C28DF7D22A}" destId="{11BBD172-0610-459C-AFDE-450C4A411C3E}" srcOrd="0" destOrd="0" presId="urn:microsoft.com/office/officeart/2005/8/layout/orgChart1"/>
    <dgm:cxn modelId="{64847B8F-CAFF-4618-8CF5-9CF25BDDE4D0}" type="presParOf" srcId="{46C4A3E5-B888-4BBF-BD6B-C9C28DF7D22A}" destId="{C4081326-B3E0-4FAB-BD20-89B51A483195}" srcOrd="1" destOrd="0" presId="urn:microsoft.com/office/officeart/2005/8/layout/orgChart1"/>
    <dgm:cxn modelId="{470E0BF4-384F-44FE-833C-3A436F4D1945}" type="presParOf" srcId="{CFD63C99-4350-43BF-AB18-94720A0D34D0}" destId="{586D8455-670C-4B10-B7E3-34471A5DC4CB}" srcOrd="1" destOrd="0" presId="urn:microsoft.com/office/officeart/2005/8/layout/orgChart1"/>
    <dgm:cxn modelId="{E7814642-1931-4B51-B6D5-8055DA21413B}" type="presParOf" srcId="{CFD63C99-4350-43BF-AB18-94720A0D34D0}" destId="{F35FC35D-4CDC-4788-904B-37C4D60404BA}" srcOrd="2" destOrd="0" presId="urn:microsoft.com/office/officeart/2005/8/layout/orgChart1"/>
    <dgm:cxn modelId="{D7E5A9ED-8BB1-4D3D-8480-94DFC07DDD7E}" type="presParOf" srcId="{5732CB78-F878-4694-BFEB-020C3B280D2F}" destId="{AD777689-DC34-491D-899A-C868BFE36B59}" srcOrd="12" destOrd="0" presId="urn:microsoft.com/office/officeart/2005/8/layout/orgChart1"/>
    <dgm:cxn modelId="{B8159B9B-D2FC-4DC5-8B82-0BCF210C4D28}" type="presParOf" srcId="{5732CB78-F878-4694-BFEB-020C3B280D2F}" destId="{3989EC66-C361-4A48-9D7B-F6F46B8A9B64}" srcOrd="13" destOrd="0" presId="urn:microsoft.com/office/officeart/2005/8/layout/orgChart1"/>
    <dgm:cxn modelId="{6DE48453-133F-4F81-9D51-502F2D40C8E7}" type="presParOf" srcId="{3989EC66-C361-4A48-9D7B-F6F46B8A9B64}" destId="{C95330C0-0642-4BDE-8A9C-A09480AC8A54}" srcOrd="0" destOrd="0" presId="urn:microsoft.com/office/officeart/2005/8/layout/orgChart1"/>
    <dgm:cxn modelId="{0E691BAB-5920-4624-AB0D-4397F480A072}" type="presParOf" srcId="{C95330C0-0642-4BDE-8A9C-A09480AC8A54}" destId="{D6214FA9-CC3E-4733-8B21-2B5E20B6B0EF}" srcOrd="0" destOrd="0" presId="urn:microsoft.com/office/officeart/2005/8/layout/orgChart1"/>
    <dgm:cxn modelId="{AC681F82-D37F-43C7-AEFD-51F9EF9E93EF}" type="presParOf" srcId="{C95330C0-0642-4BDE-8A9C-A09480AC8A54}" destId="{A2070DBD-54DA-47A0-9085-C61D5EFF7E93}" srcOrd="1" destOrd="0" presId="urn:microsoft.com/office/officeart/2005/8/layout/orgChart1"/>
    <dgm:cxn modelId="{45714E25-65F0-4F27-91C9-95852A780030}" type="presParOf" srcId="{3989EC66-C361-4A48-9D7B-F6F46B8A9B64}" destId="{D83D349E-0F06-423E-B29D-F1EA66E0E24D}" srcOrd="1" destOrd="0" presId="urn:microsoft.com/office/officeart/2005/8/layout/orgChart1"/>
    <dgm:cxn modelId="{3F5FBD0A-242C-4A8E-8298-A77969D4784B}" type="presParOf" srcId="{3989EC66-C361-4A48-9D7B-F6F46B8A9B64}" destId="{D6C03440-4C3C-434F-BCBC-537787DD73B1}" srcOrd="2" destOrd="0" presId="urn:microsoft.com/office/officeart/2005/8/layout/orgChart1"/>
    <dgm:cxn modelId="{7ED8CD5D-2EC0-4339-B54D-AFD0BE752481}" type="presParOf" srcId="{5732CB78-F878-4694-BFEB-020C3B280D2F}" destId="{5472819C-6FBD-40C2-BC4C-499D8A290754}" srcOrd="14" destOrd="0" presId="urn:microsoft.com/office/officeart/2005/8/layout/orgChart1"/>
    <dgm:cxn modelId="{790B3578-24D8-465A-9275-2EFC1B27C428}" type="presParOf" srcId="{5732CB78-F878-4694-BFEB-020C3B280D2F}" destId="{E423A116-5FA3-4B15-B160-96460D37A193}" srcOrd="15" destOrd="0" presId="urn:microsoft.com/office/officeart/2005/8/layout/orgChart1"/>
    <dgm:cxn modelId="{891A81E8-B4FF-45D2-8B9D-36E66511CD7B}" type="presParOf" srcId="{E423A116-5FA3-4B15-B160-96460D37A193}" destId="{52CB556C-52AF-40D1-B9C1-0DEFE68E44DA}" srcOrd="0" destOrd="0" presId="urn:microsoft.com/office/officeart/2005/8/layout/orgChart1"/>
    <dgm:cxn modelId="{9A4B38EC-4493-4869-A6A2-38BA3013E37D}" type="presParOf" srcId="{52CB556C-52AF-40D1-B9C1-0DEFE68E44DA}" destId="{EDDA89D6-BBAF-4968-A2E6-200164D6D5CE}" srcOrd="0" destOrd="0" presId="urn:microsoft.com/office/officeart/2005/8/layout/orgChart1"/>
    <dgm:cxn modelId="{885B6065-B7D5-4C4F-B4DD-ACB1EDC0A1A1}" type="presParOf" srcId="{52CB556C-52AF-40D1-B9C1-0DEFE68E44DA}" destId="{4FC41DBF-73D4-4F35-891A-2665BA742E74}" srcOrd="1" destOrd="0" presId="urn:microsoft.com/office/officeart/2005/8/layout/orgChart1"/>
    <dgm:cxn modelId="{A5C06E8A-8355-4BBF-903A-A4B5A994F791}" type="presParOf" srcId="{E423A116-5FA3-4B15-B160-96460D37A193}" destId="{7FB9B91D-BCE3-466F-AE44-137B62D7978B}" srcOrd="1" destOrd="0" presId="urn:microsoft.com/office/officeart/2005/8/layout/orgChart1"/>
    <dgm:cxn modelId="{9957AB60-58CA-42A5-9C5F-C7B81D7F9626}" type="presParOf" srcId="{E423A116-5FA3-4B15-B160-96460D37A193}" destId="{3BFD49E8-7979-41CE-BFC3-541A995F1075}" srcOrd="2" destOrd="0" presId="urn:microsoft.com/office/officeart/2005/8/layout/orgChart1"/>
    <dgm:cxn modelId="{797EBDF4-1292-483A-8BA9-7337F3A00804}" type="presParOf" srcId="{5732CB78-F878-4694-BFEB-020C3B280D2F}" destId="{2C2A50B3-B9AE-4C46-B653-ECED25397664}" srcOrd="16" destOrd="0" presId="urn:microsoft.com/office/officeart/2005/8/layout/orgChart1"/>
    <dgm:cxn modelId="{7A3B50A2-E806-491B-A7CB-59C401E610E6}" type="presParOf" srcId="{5732CB78-F878-4694-BFEB-020C3B280D2F}" destId="{FE3D6CA2-1E41-42E5-9A93-E1C596C00459}" srcOrd="17" destOrd="0" presId="urn:microsoft.com/office/officeart/2005/8/layout/orgChart1"/>
    <dgm:cxn modelId="{5DE74F93-8851-4BDF-81AC-3EA0177A3086}" type="presParOf" srcId="{FE3D6CA2-1E41-42E5-9A93-E1C596C00459}" destId="{B494A967-A10B-4B72-A95D-686A5E50FB0C}" srcOrd="0" destOrd="0" presId="urn:microsoft.com/office/officeart/2005/8/layout/orgChart1"/>
    <dgm:cxn modelId="{88EB185E-D6C0-4861-B4E5-3ACB362CECBF}" type="presParOf" srcId="{B494A967-A10B-4B72-A95D-686A5E50FB0C}" destId="{D1693111-41CA-491A-B557-B00F189990C9}" srcOrd="0" destOrd="0" presId="urn:microsoft.com/office/officeart/2005/8/layout/orgChart1"/>
    <dgm:cxn modelId="{610CCDAF-E681-4B41-85F0-770ECA64087E}" type="presParOf" srcId="{B494A967-A10B-4B72-A95D-686A5E50FB0C}" destId="{FEDCFAF6-FA69-4683-9DF8-894CE2CD0127}" srcOrd="1" destOrd="0" presId="urn:microsoft.com/office/officeart/2005/8/layout/orgChart1"/>
    <dgm:cxn modelId="{F2A5A982-0EFE-46E8-8B42-B09AB7C95FBD}" type="presParOf" srcId="{FE3D6CA2-1E41-42E5-9A93-E1C596C00459}" destId="{201B60B7-58B0-4F23-8E14-98E3F2BA626F}" srcOrd="1" destOrd="0" presId="urn:microsoft.com/office/officeart/2005/8/layout/orgChart1"/>
    <dgm:cxn modelId="{CBCE973B-9D1E-4EEF-BF54-46FB56FF7333}" type="presParOf" srcId="{FE3D6CA2-1E41-42E5-9A93-E1C596C00459}" destId="{5EA7B06D-F613-4760-818B-0D47FD152102}" srcOrd="2" destOrd="0" presId="urn:microsoft.com/office/officeart/2005/8/layout/orgChart1"/>
    <dgm:cxn modelId="{073D4379-9F11-455D-849C-A5EAEAAD3F06}" type="presParOf" srcId="{56B98DB6-5FBE-4B0B-85D9-A2C269DB6969}" destId="{DDD1763B-BC5C-4ACB-81F6-E42CEBB4164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78C7AD-8D75-41DA-A97F-115DB5053521}"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zh-CN" altLang="en-US"/>
        </a:p>
      </dgm:t>
    </dgm:pt>
    <dgm:pt modelId="{5EC9098E-E2E9-4924-8BB6-71295E25A8CD}">
      <dgm:prSet phldrT="[文本]" custT="1"/>
      <dgm:spPr/>
      <dgm:t>
        <a:bodyPr/>
        <a:lstStyle/>
        <a:p>
          <a:r>
            <a:rPr lang="zh-CN" altLang="en-US" sz="5400" b="1" dirty="0"/>
            <a:t>总  资  产</a:t>
          </a:r>
        </a:p>
      </dgm:t>
    </dgm:pt>
    <dgm:pt modelId="{F9915391-8E33-43A8-BDAC-3D2CDE050585}" type="parTrans" cxnId="{2610EE5B-A98D-4E29-9E6A-341DC8589EEE}">
      <dgm:prSet/>
      <dgm:spPr/>
      <dgm:t>
        <a:bodyPr/>
        <a:lstStyle/>
        <a:p>
          <a:endParaRPr lang="zh-CN" altLang="en-US"/>
        </a:p>
      </dgm:t>
    </dgm:pt>
    <dgm:pt modelId="{ED97E85A-B717-42AA-8089-C30C3F21DA37}" type="sibTrans" cxnId="{2610EE5B-A98D-4E29-9E6A-341DC8589EEE}">
      <dgm:prSet/>
      <dgm:spPr/>
      <dgm:t>
        <a:bodyPr/>
        <a:lstStyle/>
        <a:p>
          <a:endParaRPr lang="zh-CN" altLang="en-US"/>
        </a:p>
      </dgm:t>
    </dgm:pt>
    <dgm:pt modelId="{FB4C6FAB-2A1D-4628-A554-6E07FAD66203}">
      <dgm:prSet phldrT="[文本]" custT="1"/>
      <dgm:spPr>
        <a:ln>
          <a:solidFill>
            <a:schemeClr val="bg1"/>
          </a:solidFill>
        </a:ln>
      </dgm:spPr>
      <dgm:t>
        <a:bodyPr/>
        <a:lstStyle/>
        <a:p>
          <a:r>
            <a:rPr lang="zh-CN" altLang="en-US" sz="3600" b="1" dirty="0"/>
            <a:t>流动资产</a:t>
          </a:r>
        </a:p>
      </dgm:t>
    </dgm:pt>
    <dgm:pt modelId="{F6AE1592-5DA0-4745-AC7B-8741DCCFE425}" type="parTrans" cxnId="{F357E8D8-1481-4FAC-97BD-933D1F63E159}">
      <dgm:prSet/>
      <dgm:spPr>
        <a:ln w="28575"/>
      </dgm:spPr>
      <dgm:t>
        <a:bodyPr/>
        <a:lstStyle/>
        <a:p>
          <a:endParaRPr lang="zh-CN" altLang="en-US"/>
        </a:p>
      </dgm:t>
    </dgm:pt>
    <dgm:pt modelId="{450C9962-A453-4471-BE6D-A03AACA577AC}" type="sibTrans" cxnId="{F357E8D8-1481-4FAC-97BD-933D1F63E159}">
      <dgm:prSet/>
      <dgm:spPr/>
      <dgm:t>
        <a:bodyPr/>
        <a:lstStyle/>
        <a:p>
          <a:endParaRPr lang="zh-CN" altLang="en-US"/>
        </a:p>
      </dgm:t>
    </dgm:pt>
    <dgm:pt modelId="{1416BC9C-612C-45DC-A711-1EA8C8CBC260}">
      <dgm:prSet phldrT="[文本]" custT="1"/>
      <dgm:spPr/>
      <dgm:t>
        <a:bodyPr/>
        <a:lstStyle/>
        <a:p>
          <a:r>
            <a:rPr lang="zh-CN" altLang="en-US" sz="3600" b="1" dirty="0"/>
            <a:t>非流动资产</a:t>
          </a:r>
        </a:p>
      </dgm:t>
    </dgm:pt>
    <dgm:pt modelId="{F7AE7418-7084-4053-8ECB-01705624FC7D}" type="parTrans" cxnId="{3390D77F-21F3-4DD3-8C05-1E2B26B2CDCF}">
      <dgm:prSet/>
      <dgm:spPr>
        <a:ln w="28575"/>
      </dgm:spPr>
      <dgm:t>
        <a:bodyPr/>
        <a:lstStyle/>
        <a:p>
          <a:endParaRPr lang="zh-CN" altLang="en-US"/>
        </a:p>
      </dgm:t>
    </dgm:pt>
    <dgm:pt modelId="{C80AC9D2-8C0A-44DC-8745-55E6C5129A24}" type="sibTrans" cxnId="{3390D77F-21F3-4DD3-8C05-1E2B26B2CDCF}">
      <dgm:prSet/>
      <dgm:spPr/>
      <dgm:t>
        <a:bodyPr/>
        <a:lstStyle/>
        <a:p>
          <a:endParaRPr lang="zh-CN" altLang="en-US"/>
        </a:p>
      </dgm:t>
    </dgm:pt>
    <dgm:pt modelId="{539947D7-61B6-49B1-A447-0657F4793AF3}" type="pres">
      <dgm:prSet presAssocID="{1078C7AD-8D75-41DA-A97F-115DB5053521}" presName="hierChild1" presStyleCnt="0">
        <dgm:presLayoutVars>
          <dgm:orgChart val="1"/>
          <dgm:chPref val="1"/>
          <dgm:dir/>
          <dgm:animOne val="branch"/>
          <dgm:animLvl val="lvl"/>
          <dgm:resizeHandles/>
        </dgm:presLayoutVars>
      </dgm:prSet>
      <dgm:spPr/>
      <dgm:t>
        <a:bodyPr/>
        <a:lstStyle/>
        <a:p>
          <a:endParaRPr lang="zh-CN" altLang="en-US"/>
        </a:p>
      </dgm:t>
    </dgm:pt>
    <dgm:pt modelId="{A9B850E0-61D3-4F61-983B-54358A77F58B}" type="pres">
      <dgm:prSet presAssocID="{5EC9098E-E2E9-4924-8BB6-71295E25A8CD}" presName="hierRoot1" presStyleCnt="0">
        <dgm:presLayoutVars>
          <dgm:hierBranch val="init"/>
        </dgm:presLayoutVars>
      </dgm:prSet>
      <dgm:spPr/>
    </dgm:pt>
    <dgm:pt modelId="{46B5FEC0-08C6-4F81-9372-C765DFFE02B7}" type="pres">
      <dgm:prSet presAssocID="{5EC9098E-E2E9-4924-8BB6-71295E25A8CD}" presName="rootComposite1" presStyleCnt="0"/>
      <dgm:spPr/>
    </dgm:pt>
    <dgm:pt modelId="{D6741080-525D-4577-B920-D52D6380BC2E}" type="pres">
      <dgm:prSet presAssocID="{5EC9098E-E2E9-4924-8BB6-71295E25A8CD}" presName="rootText1" presStyleLbl="node0" presStyleIdx="0" presStyleCnt="1" custScaleX="181052" custScaleY="87415" custLinFactNeighborX="2007" custLinFactNeighborY="-7931">
        <dgm:presLayoutVars>
          <dgm:chPref val="3"/>
        </dgm:presLayoutVars>
      </dgm:prSet>
      <dgm:spPr/>
      <dgm:t>
        <a:bodyPr/>
        <a:lstStyle/>
        <a:p>
          <a:endParaRPr lang="zh-CN" altLang="en-US"/>
        </a:p>
      </dgm:t>
    </dgm:pt>
    <dgm:pt modelId="{2FB86884-1924-4737-A93F-0E4C74294636}" type="pres">
      <dgm:prSet presAssocID="{5EC9098E-E2E9-4924-8BB6-71295E25A8CD}" presName="rootConnector1" presStyleLbl="node1" presStyleIdx="0" presStyleCnt="0"/>
      <dgm:spPr/>
      <dgm:t>
        <a:bodyPr/>
        <a:lstStyle/>
        <a:p>
          <a:endParaRPr lang="zh-CN" altLang="en-US"/>
        </a:p>
      </dgm:t>
    </dgm:pt>
    <dgm:pt modelId="{B2D304AD-79F1-41FC-A78A-6CC00C526019}" type="pres">
      <dgm:prSet presAssocID="{5EC9098E-E2E9-4924-8BB6-71295E25A8CD}" presName="hierChild2" presStyleCnt="0"/>
      <dgm:spPr/>
    </dgm:pt>
    <dgm:pt modelId="{6AB9FCCD-8EAF-4145-AFF2-367EA6FD737E}" type="pres">
      <dgm:prSet presAssocID="{F6AE1592-5DA0-4745-AC7B-8741DCCFE425}" presName="Name37" presStyleLbl="parChTrans1D2" presStyleIdx="0" presStyleCnt="2"/>
      <dgm:spPr/>
      <dgm:t>
        <a:bodyPr/>
        <a:lstStyle/>
        <a:p>
          <a:endParaRPr lang="zh-CN" altLang="en-US"/>
        </a:p>
      </dgm:t>
    </dgm:pt>
    <dgm:pt modelId="{1C3F7073-3D87-4FD4-BB0C-48EFD9B99B4F}" type="pres">
      <dgm:prSet presAssocID="{FB4C6FAB-2A1D-4628-A554-6E07FAD66203}" presName="hierRoot2" presStyleCnt="0">
        <dgm:presLayoutVars>
          <dgm:hierBranch val="init"/>
        </dgm:presLayoutVars>
      </dgm:prSet>
      <dgm:spPr/>
    </dgm:pt>
    <dgm:pt modelId="{FE5F2525-3789-41EC-83BA-4A1D59E3BD11}" type="pres">
      <dgm:prSet presAssocID="{FB4C6FAB-2A1D-4628-A554-6E07FAD66203}" presName="rootComposite" presStyleCnt="0"/>
      <dgm:spPr/>
    </dgm:pt>
    <dgm:pt modelId="{F594389A-4AEE-4E75-A1E6-7F773415322A}" type="pres">
      <dgm:prSet presAssocID="{FB4C6FAB-2A1D-4628-A554-6E07FAD66203}" presName="rootText" presStyleLbl="node2" presStyleIdx="0" presStyleCnt="2" custScaleY="57621" custLinFactNeighborX="7991" custLinFactNeighborY="5868">
        <dgm:presLayoutVars>
          <dgm:chPref val="3"/>
        </dgm:presLayoutVars>
      </dgm:prSet>
      <dgm:spPr/>
      <dgm:t>
        <a:bodyPr/>
        <a:lstStyle/>
        <a:p>
          <a:endParaRPr lang="zh-CN" altLang="en-US"/>
        </a:p>
      </dgm:t>
    </dgm:pt>
    <dgm:pt modelId="{43FCFAA8-8435-408E-B21E-E2470E13841B}" type="pres">
      <dgm:prSet presAssocID="{FB4C6FAB-2A1D-4628-A554-6E07FAD66203}" presName="rootConnector" presStyleLbl="node2" presStyleIdx="0" presStyleCnt="2"/>
      <dgm:spPr/>
      <dgm:t>
        <a:bodyPr/>
        <a:lstStyle/>
        <a:p>
          <a:endParaRPr lang="zh-CN" altLang="en-US"/>
        </a:p>
      </dgm:t>
    </dgm:pt>
    <dgm:pt modelId="{5FE8D370-A130-41E8-8D14-40A0ACB418A0}" type="pres">
      <dgm:prSet presAssocID="{FB4C6FAB-2A1D-4628-A554-6E07FAD66203}" presName="hierChild4" presStyleCnt="0"/>
      <dgm:spPr/>
    </dgm:pt>
    <dgm:pt modelId="{A28D13FE-2FF4-4E9E-B426-7FDAD3B47873}" type="pres">
      <dgm:prSet presAssocID="{FB4C6FAB-2A1D-4628-A554-6E07FAD66203}" presName="hierChild5" presStyleCnt="0"/>
      <dgm:spPr/>
    </dgm:pt>
    <dgm:pt modelId="{A79AB744-C099-4677-B0F7-0B7D4E37C142}" type="pres">
      <dgm:prSet presAssocID="{F7AE7418-7084-4053-8ECB-01705624FC7D}" presName="Name37" presStyleLbl="parChTrans1D2" presStyleIdx="1" presStyleCnt="2"/>
      <dgm:spPr/>
      <dgm:t>
        <a:bodyPr/>
        <a:lstStyle/>
        <a:p>
          <a:endParaRPr lang="zh-CN" altLang="en-US"/>
        </a:p>
      </dgm:t>
    </dgm:pt>
    <dgm:pt modelId="{1321950B-3F2D-4501-B3E8-7F31BCEE338C}" type="pres">
      <dgm:prSet presAssocID="{1416BC9C-612C-45DC-A711-1EA8C8CBC260}" presName="hierRoot2" presStyleCnt="0">
        <dgm:presLayoutVars>
          <dgm:hierBranch val="init"/>
        </dgm:presLayoutVars>
      </dgm:prSet>
      <dgm:spPr/>
    </dgm:pt>
    <dgm:pt modelId="{F774CC1B-142A-4A0B-B76A-459150DEBD8F}" type="pres">
      <dgm:prSet presAssocID="{1416BC9C-612C-45DC-A711-1EA8C8CBC260}" presName="rootComposite" presStyleCnt="0"/>
      <dgm:spPr/>
    </dgm:pt>
    <dgm:pt modelId="{EEE7FA5D-646C-4D73-837F-C44E8FBA3D20}" type="pres">
      <dgm:prSet presAssocID="{1416BC9C-612C-45DC-A711-1EA8C8CBC260}" presName="rootText" presStyleLbl="node2" presStyleIdx="1" presStyleCnt="2" custScaleX="103142" custScaleY="57621" custLinFactNeighborX="-5047" custLinFactNeighborY="8214">
        <dgm:presLayoutVars>
          <dgm:chPref val="3"/>
        </dgm:presLayoutVars>
      </dgm:prSet>
      <dgm:spPr/>
      <dgm:t>
        <a:bodyPr/>
        <a:lstStyle/>
        <a:p>
          <a:endParaRPr lang="zh-CN" altLang="en-US"/>
        </a:p>
      </dgm:t>
    </dgm:pt>
    <dgm:pt modelId="{D561965B-E7EA-41CC-AB1E-E03037E34B89}" type="pres">
      <dgm:prSet presAssocID="{1416BC9C-612C-45DC-A711-1EA8C8CBC260}" presName="rootConnector" presStyleLbl="node2" presStyleIdx="1" presStyleCnt="2"/>
      <dgm:spPr/>
      <dgm:t>
        <a:bodyPr/>
        <a:lstStyle/>
        <a:p>
          <a:endParaRPr lang="zh-CN" altLang="en-US"/>
        </a:p>
      </dgm:t>
    </dgm:pt>
    <dgm:pt modelId="{AF902180-97C9-4FFD-87C5-A9839D3A7F42}" type="pres">
      <dgm:prSet presAssocID="{1416BC9C-612C-45DC-A711-1EA8C8CBC260}" presName="hierChild4" presStyleCnt="0"/>
      <dgm:spPr/>
    </dgm:pt>
    <dgm:pt modelId="{51640AD1-FB92-4B30-A72B-8B0115D8F5B8}" type="pres">
      <dgm:prSet presAssocID="{1416BC9C-612C-45DC-A711-1EA8C8CBC260}" presName="hierChild5" presStyleCnt="0"/>
      <dgm:spPr/>
    </dgm:pt>
    <dgm:pt modelId="{717EED50-C982-4F87-9DC1-7764D9225EB8}" type="pres">
      <dgm:prSet presAssocID="{5EC9098E-E2E9-4924-8BB6-71295E25A8CD}" presName="hierChild3" presStyleCnt="0"/>
      <dgm:spPr/>
    </dgm:pt>
  </dgm:ptLst>
  <dgm:cxnLst>
    <dgm:cxn modelId="{AB07BFAF-1016-4A26-A39E-F683924F50EC}" type="presOf" srcId="{F7AE7418-7084-4053-8ECB-01705624FC7D}" destId="{A79AB744-C099-4677-B0F7-0B7D4E37C142}" srcOrd="0" destOrd="0" presId="urn:microsoft.com/office/officeart/2005/8/layout/orgChart1"/>
    <dgm:cxn modelId="{62421E9A-0C85-42FE-89FB-82FB6BD80DB2}" type="presOf" srcId="{FB4C6FAB-2A1D-4628-A554-6E07FAD66203}" destId="{43FCFAA8-8435-408E-B21E-E2470E13841B}" srcOrd="1" destOrd="0" presId="urn:microsoft.com/office/officeart/2005/8/layout/orgChart1"/>
    <dgm:cxn modelId="{F357E8D8-1481-4FAC-97BD-933D1F63E159}" srcId="{5EC9098E-E2E9-4924-8BB6-71295E25A8CD}" destId="{FB4C6FAB-2A1D-4628-A554-6E07FAD66203}" srcOrd="0" destOrd="0" parTransId="{F6AE1592-5DA0-4745-AC7B-8741DCCFE425}" sibTransId="{450C9962-A453-4471-BE6D-A03AACA577AC}"/>
    <dgm:cxn modelId="{B18FBFFA-FD0F-4F0B-83C4-985BA75FE3D2}" type="presOf" srcId="{5EC9098E-E2E9-4924-8BB6-71295E25A8CD}" destId="{2FB86884-1924-4737-A93F-0E4C74294636}" srcOrd="1" destOrd="0" presId="urn:microsoft.com/office/officeart/2005/8/layout/orgChart1"/>
    <dgm:cxn modelId="{FC19DCE0-19E5-4B17-AD9E-CD2F49536647}" type="presOf" srcId="{FB4C6FAB-2A1D-4628-A554-6E07FAD66203}" destId="{F594389A-4AEE-4E75-A1E6-7F773415322A}" srcOrd="0" destOrd="0" presId="urn:microsoft.com/office/officeart/2005/8/layout/orgChart1"/>
    <dgm:cxn modelId="{2610EE5B-A98D-4E29-9E6A-341DC8589EEE}" srcId="{1078C7AD-8D75-41DA-A97F-115DB5053521}" destId="{5EC9098E-E2E9-4924-8BB6-71295E25A8CD}" srcOrd="0" destOrd="0" parTransId="{F9915391-8E33-43A8-BDAC-3D2CDE050585}" sibTransId="{ED97E85A-B717-42AA-8089-C30C3F21DA37}"/>
    <dgm:cxn modelId="{15F04564-1102-476F-A7C6-63AB6069E5D8}" type="presOf" srcId="{F6AE1592-5DA0-4745-AC7B-8741DCCFE425}" destId="{6AB9FCCD-8EAF-4145-AFF2-367EA6FD737E}" srcOrd="0" destOrd="0" presId="urn:microsoft.com/office/officeart/2005/8/layout/orgChart1"/>
    <dgm:cxn modelId="{6B159DFB-5CC2-4E0B-B364-AE3BB0B39FBD}" type="presOf" srcId="{1078C7AD-8D75-41DA-A97F-115DB5053521}" destId="{539947D7-61B6-49B1-A447-0657F4793AF3}" srcOrd="0" destOrd="0" presId="urn:microsoft.com/office/officeart/2005/8/layout/orgChart1"/>
    <dgm:cxn modelId="{2708E170-BD1E-44FB-BA65-B4E928BE5FDE}" type="presOf" srcId="{5EC9098E-E2E9-4924-8BB6-71295E25A8CD}" destId="{D6741080-525D-4577-B920-D52D6380BC2E}" srcOrd="0" destOrd="0" presId="urn:microsoft.com/office/officeart/2005/8/layout/orgChart1"/>
    <dgm:cxn modelId="{3390D77F-21F3-4DD3-8C05-1E2B26B2CDCF}" srcId="{5EC9098E-E2E9-4924-8BB6-71295E25A8CD}" destId="{1416BC9C-612C-45DC-A711-1EA8C8CBC260}" srcOrd="1" destOrd="0" parTransId="{F7AE7418-7084-4053-8ECB-01705624FC7D}" sibTransId="{C80AC9D2-8C0A-44DC-8745-55E6C5129A24}"/>
    <dgm:cxn modelId="{E05F1D86-AEC3-4F3D-A32B-522A930C802E}" type="presOf" srcId="{1416BC9C-612C-45DC-A711-1EA8C8CBC260}" destId="{D561965B-E7EA-41CC-AB1E-E03037E34B89}" srcOrd="1" destOrd="0" presId="urn:microsoft.com/office/officeart/2005/8/layout/orgChart1"/>
    <dgm:cxn modelId="{E3EFB1E0-0019-4AFD-8866-B213E7880467}" type="presOf" srcId="{1416BC9C-612C-45DC-A711-1EA8C8CBC260}" destId="{EEE7FA5D-646C-4D73-837F-C44E8FBA3D20}" srcOrd="0" destOrd="0" presId="urn:microsoft.com/office/officeart/2005/8/layout/orgChart1"/>
    <dgm:cxn modelId="{DE9ACDEE-FC77-49FA-B548-ADE386DC6ABE}" type="presParOf" srcId="{539947D7-61B6-49B1-A447-0657F4793AF3}" destId="{A9B850E0-61D3-4F61-983B-54358A77F58B}" srcOrd="0" destOrd="0" presId="urn:microsoft.com/office/officeart/2005/8/layout/orgChart1"/>
    <dgm:cxn modelId="{512800DF-6E9B-458C-A170-627C790EF348}" type="presParOf" srcId="{A9B850E0-61D3-4F61-983B-54358A77F58B}" destId="{46B5FEC0-08C6-4F81-9372-C765DFFE02B7}" srcOrd="0" destOrd="0" presId="urn:microsoft.com/office/officeart/2005/8/layout/orgChart1"/>
    <dgm:cxn modelId="{BE81F8CF-F7C2-4903-BF33-9D00D4907A3F}" type="presParOf" srcId="{46B5FEC0-08C6-4F81-9372-C765DFFE02B7}" destId="{D6741080-525D-4577-B920-D52D6380BC2E}" srcOrd="0" destOrd="0" presId="urn:microsoft.com/office/officeart/2005/8/layout/orgChart1"/>
    <dgm:cxn modelId="{A3A8E1C3-195D-4DE6-99E1-1C92F5968858}" type="presParOf" srcId="{46B5FEC0-08C6-4F81-9372-C765DFFE02B7}" destId="{2FB86884-1924-4737-A93F-0E4C74294636}" srcOrd="1" destOrd="0" presId="urn:microsoft.com/office/officeart/2005/8/layout/orgChart1"/>
    <dgm:cxn modelId="{C2245224-28D6-42F8-912F-EFBCDED75DFC}" type="presParOf" srcId="{A9B850E0-61D3-4F61-983B-54358A77F58B}" destId="{B2D304AD-79F1-41FC-A78A-6CC00C526019}" srcOrd="1" destOrd="0" presId="urn:microsoft.com/office/officeart/2005/8/layout/orgChart1"/>
    <dgm:cxn modelId="{BCFBA20F-84AA-41C2-97CE-978EB80B6E96}" type="presParOf" srcId="{B2D304AD-79F1-41FC-A78A-6CC00C526019}" destId="{6AB9FCCD-8EAF-4145-AFF2-367EA6FD737E}" srcOrd="0" destOrd="0" presId="urn:microsoft.com/office/officeart/2005/8/layout/orgChart1"/>
    <dgm:cxn modelId="{03491CD5-1ED2-4D25-8A03-5F88E9A6FF8D}" type="presParOf" srcId="{B2D304AD-79F1-41FC-A78A-6CC00C526019}" destId="{1C3F7073-3D87-4FD4-BB0C-48EFD9B99B4F}" srcOrd="1" destOrd="0" presId="urn:microsoft.com/office/officeart/2005/8/layout/orgChart1"/>
    <dgm:cxn modelId="{EFBA2EE6-0E2A-4571-8124-1A7623AF793E}" type="presParOf" srcId="{1C3F7073-3D87-4FD4-BB0C-48EFD9B99B4F}" destId="{FE5F2525-3789-41EC-83BA-4A1D59E3BD11}" srcOrd="0" destOrd="0" presId="urn:microsoft.com/office/officeart/2005/8/layout/orgChart1"/>
    <dgm:cxn modelId="{5D64F850-2A0E-4F01-92CA-486EC84B68EF}" type="presParOf" srcId="{FE5F2525-3789-41EC-83BA-4A1D59E3BD11}" destId="{F594389A-4AEE-4E75-A1E6-7F773415322A}" srcOrd="0" destOrd="0" presId="urn:microsoft.com/office/officeart/2005/8/layout/orgChart1"/>
    <dgm:cxn modelId="{4240C8AE-418F-431D-8BCA-21D8F84E08D0}" type="presParOf" srcId="{FE5F2525-3789-41EC-83BA-4A1D59E3BD11}" destId="{43FCFAA8-8435-408E-B21E-E2470E13841B}" srcOrd="1" destOrd="0" presId="urn:microsoft.com/office/officeart/2005/8/layout/orgChart1"/>
    <dgm:cxn modelId="{FB0B06B3-E599-41A5-9083-5053DA3F0202}" type="presParOf" srcId="{1C3F7073-3D87-4FD4-BB0C-48EFD9B99B4F}" destId="{5FE8D370-A130-41E8-8D14-40A0ACB418A0}" srcOrd="1" destOrd="0" presId="urn:microsoft.com/office/officeart/2005/8/layout/orgChart1"/>
    <dgm:cxn modelId="{B964B02C-2999-4BB8-A9F7-6A3BAF5419F9}" type="presParOf" srcId="{1C3F7073-3D87-4FD4-BB0C-48EFD9B99B4F}" destId="{A28D13FE-2FF4-4E9E-B426-7FDAD3B47873}" srcOrd="2" destOrd="0" presId="urn:microsoft.com/office/officeart/2005/8/layout/orgChart1"/>
    <dgm:cxn modelId="{3BDAAD62-8F7B-49DE-B101-9543337906CA}" type="presParOf" srcId="{B2D304AD-79F1-41FC-A78A-6CC00C526019}" destId="{A79AB744-C099-4677-B0F7-0B7D4E37C142}" srcOrd="2" destOrd="0" presId="urn:microsoft.com/office/officeart/2005/8/layout/orgChart1"/>
    <dgm:cxn modelId="{E4BB806B-21F0-415F-9D7E-E9459634521E}" type="presParOf" srcId="{B2D304AD-79F1-41FC-A78A-6CC00C526019}" destId="{1321950B-3F2D-4501-B3E8-7F31BCEE338C}" srcOrd="3" destOrd="0" presId="urn:microsoft.com/office/officeart/2005/8/layout/orgChart1"/>
    <dgm:cxn modelId="{5C39967C-7523-462C-9169-A8DE95601B84}" type="presParOf" srcId="{1321950B-3F2D-4501-B3E8-7F31BCEE338C}" destId="{F774CC1B-142A-4A0B-B76A-459150DEBD8F}" srcOrd="0" destOrd="0" presId="urn:microsoft.com/office/officeart/2005/8/layout/orgChart1"/>
    <dgm:cxn modelId="{4BD2AF27-0708-4175-B8DC-3A50DDC89F9D}" type="presParOf" srcId="{F774CC1B-142A-4A0B-B76A-459150DEBD8F}" destId="{EEE7FA5D-646C-4D73-837F-C44E8FBA3D20}" srcOrd="0" destOrd="0" presId="urn:microsoft.com/office/officeart/2005/8/layout/orgChart1"/>
    <dgm:cxn modelId="{6AD33AF1-720A-418B-80D8-56C1299EA128}" type="presParOf" srcId="{F774CC1B-142A-4A0B-B76A-459150DEBD8F}" destId="{D561965B-E7EA-41CC-AB1E-E03037E34B89}" srcOrd="1" destOrd="0" presId="urn:microsoft.com/office/officeart/2005/8/layout/orgChart1"/>
    <dgm:cxn modelId="{855A7797-67B4-469F-9790-D649DF795954}" type="presParOf" srcId="{1321950B-3F2D-4501-B3E8-7F31BCEE338C}" destId="{AF902180-97C9-4FFD-87C5-A9839D3A7F42}" srcOrd="1" destOrd="0" presId="urn:microsoft.com/office/officeart/2005/8/layout/orgChart1"/>
    <dgm:cxn modelId="{3ADEA5DE-B992-44E3-AFC6-8D3F1007EDCE}" type="presParOf" srcId="{1321950B-3F2D-4501-B3E8-7F31BCEE338C}" destId="{51640AD1-FB92-4B30-A72B-8B0115D8F5B8}" srcOrd="2" destOrd="0" presId="urn:microsoft.com/office/officeart/2005/8/layout/orgChart1"/>
    <dgm:cxn modelId="{62378090-4D26-4390-BA69-4570B0FDD1C6}" type="presParOf" srcId="{A9B850E0-61D3-4F61-983B-54358A77F58B}" destId="{717EED50-C982-4F87-9DC1-7764D9225EB8}" srcOrd="2" destOrd="0" presId="urn:microsoft.com/office/officeart/2005/8/layout/orgChart1"/>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78C7AD-8D75-41DA-A97F-115DB505352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5EC9098E-E2E9-4924-8BB6-71295E25A8CD}">
      <dgm:prSet phldrT="[文本]" custT="1"/>
      <dgm:spPr/>
      <dgm:t>
        <a:bodyPr/>
        <a:lstStyle/>
        <a:p>
          <a:r>
            <a:rPr lang="zh-CN" altLang="en-US" sz="6000" b="1" dirty="0"/>
            <a:t>总 负 债</a:t>
          </a:r>
        </a:p>
      </dgm:t>
    </dgm:pt>
    <dgm:pt modelId="{F9915391-8E33-43A8-BDAC-3D2CDE050585}" type="parTrans" cxnId="{2610EE5B-A98D-4E29-9E6A-341DC8589EEE}">
      <dgm:prSet/>
      <dgm:spPr/>
      <dgm:t>
        <a:bodyPr/>
        <a:lstStyle/>
        <a:p>
          <a:endParaRPr lang="zh-CN" altLang="en-US"/>
        </a:p>
      </dgm:t>
    </dgm:pt>
    <dgm:pt modelId="{ED97E85A-B717-42AA-8089-C30C3F21DA37}" type="sibTrans" cxnId="{2610EE5B-A98D-4E29-9E6A-341DC8589EEE}">
      <dgm:prSet/>
      <dgm:spPr/>
      <dgm:t>
        <a:bodyPr/>
        <a:lstStyle/>
        <a:p>
          <a:endParaRPr lang="zh-CN" altLang="en-US"/>
        </a:p>
      </dgm:t>
    </dgm:pt>
    <dgm:pt modelId="{FB4C6FAB-2A1D-4628-A554-6E07FAD66203}">
      <dgm:prSet phldrT="[文本]" custT="1"/>
      <dgm:spPr/>
      <dgm:t>
        <a:bodyPr/>
        <a:lstStyle/>
        <a:p>
          <a:r>
            <a:rPr lang="zh-CN" altLang="en-US" sz="3600" b="1" dirty="0"/>
            <a:t>流动负债</a:t>
          </a:r>
        </a:p>
      </dgm:t>
    </dgm:pt>
    <dgm:pt modelId="{F6AE1592-5DA0-4745-AC7B-8741DCCFE425}" type="parTrans" cxnId="{F357E8D8-1481-4FAC-97BD-933D1F63E159}">
      <dgm:prSet/>
      <dgm:spPr>
        <a:ln w="28575"/>
      </dgm:spPr>
      <dgm:t>
        <a:bodyPr/>
        <a:lstStyle/>
        <a:p>
          <a:endParaRPr lang="zh-CN" altLang="en-US"/>
        </a:p>
      </dgm:t>
    </dgm:pt>
    <dgm:pt modelId="{450C9962-A453-4471-BE6D-A03AACA577AC}" type="sibTrans" cxnId="{F357E8D8-1481-4FAC-97BD-933D1F63E159}">
      <dgm:prSet/>
      <dgm:spPr/>
      <dgm:t>
        <a:bodyPr/>
        <a:lstStyle/>
        <a:p>
          <a:endParaRPr lang="zh-CN" altLang="en-US"/>
        </a:p>
      </dgm:t>
    </dgm:pt>
    <dgm:pt modelId="{1416BC9C-612C-45DC-A711-1EA8C8CBC260}">
      <dgm:prSet phldrT="[文本]" custT="1"/>
      <dgm:spPr/>
      <dgm:t>
        <a:bodyPr/>
        <a:lstStyle/>
        <a:p>
          <a:r>
            <a:rPr lang="zh-CN" altLang="en-US" sz="3600" b="1" dirty="0"/>
            <a:t>非流动负债</a:t>
          </a:r>
        </a:p>
      </dgm:t>
    </dgm:pt>
    <dgm:pt modelId="{F7AE7418-7084-4053-8ECB-01705624FC7D}" type="parTrans" cxnId="{3390D77F-21F3-4DD3-8C05-1E2B26B2CDCF}">
      <dgm:prSet/>
      <dgm:spPr>
        <a:ln w="28575"/>
      </dgm:spPr>
      <dgm:t>
        <a:bodyPr/>
        <a:lstStyle/>
        <a:p>
          <a:endParaRPr lang="zh-CN" altLang="en-US"/>
        </a:p>
      </dgm:t>
    </dgm:pt>
    <dgm:pt modelId="{C80AC9D2-8C0A-44DC-8745-55E6C5129A24}" type="sibTrans" cxnId="{3390D77F-21F3-4DD3-8C05-1E2B26B2CDCF}">
      <dgm:prSet/>
      <dgm:spPr/>
      <dgm:t>
        <a:bodyPr/>
        <a:lstStyle/>
        <a:p>
          <a:endParaRPr lang="zh-CN" altLang="en-US"/>
        </a:p>
      </dgm:t>
    </dgm:pt>
    <dgm:pt modelId="{539947D7-61B6-49B1-A447-0657F4793AF3}" type="pres">
      <dgm:prSet presAssocID="{1078C7AD-8D75-41DA-A97F-115DB5053521}" presName="hierChild1" presStyleCnt="0">
        <dgm:presLayoutVars>
          <dgm:orgChart val="1"/>
          <dgm:chPref val="1"/>
          <dgm:dir/>
          <dgm:animOne val="branch"/>
          <dgm:animLvl val="lvl"/>
          <dgm:resizeHandles/>
        </dgm:presLayoutVars>
      </dgm:prSet>
      <dgm:spPr/>
      <dgm:t>
        <a:bodyPr/>
        <a:lstStyle/>
        <a:p>
          <a:endParaRPr lang="zh-CN" altLang="en-US"/>
        </a:p>
      </dgm:t>
    </dgm:pt>
    <dgm:pt modelId="{A9B850E0-61D3-4F61-983B-54358A77F58B}" type="pres">
      <dgm:prSet presAssocID="{5EC9098E-E2E9-4924-8BB6-71295E25A8CD}" presName="hierRoot1" presStyleCnt="0">
        <dgm:presLayoutVars>
          <dgm:hierBranch val="init"/>
        </dgm:presLayoutVars>
      </dgm:prSet>
      <dgm:spPr/>
    </dgm:pt>
    <dgm:pt modelId="{46B5FEC0-08C6-4F81-9372-C765DFFE02B7}" type="pres">
      <dgm:prSet presAssocID="{5EC9098E-E2E9-4924-8BB6-71295E25A8CD}" presName="rootComposite1" presStyleCnt="0"/>
      <dgm:spPr/>
    </dgm:pt>
    <dgm:pt modelId="{D6741080-525D-4577-B920-D52D6380BC2E}" type="pres">
      <dgm:prSet presAssocID="{5EC9098E-E2E9-4924-8BB6-71295E25A8CD}" presName="rootText1" presStyleLbl="node0" presStyleIdx="0" presStyleCnt="1" custScaleX="137435" custScaleY="76427" custLinFactNeighborX="-2327" custLinFactNeighborY="5087">
        <dgm:presLayoutVars>
          <dgm:chPref val="3"/>
        </dgm:presLayoutVars>
      </dgm:prSet>
      <dgm:spPr/>
      <dgm:t>
        <a:bodyPr/>
        <a:lstStyle/>
        <a:p>
          <a:endParaRPr lang="zh-CN" altLang="en-US"/>
        </a:p>
      </dgm:t>
    </dgm:pt>
    <dgm:pt modelId="{2FB86884-1924-4737-A93F-0E4C74294636}" type="pres">
      <dgm:prSet presAssocID="{5EC9098E-E2E9-4924-8BB6-71295E25A8CD}" presName="rootConnector1" presStyleLbl="node1" presStyleIdx="0" presStyleCnt="0"/>
      <dgm:spPr/>
      <dgm:t>
        <a:bodyPr/>
        <a:lstStyle/>
        <a:p>
          <a:endParaRPr lang="zh-CN" altLang="en-US"/>
        </a:p>
      </dgm:t>
    </dgm:pt>
    <dgm:pt modelId="{B2D304AD-79F1-41FC-A78A-6CC00C526019}" type="pres">
      <dgm:prSet presAssocID="{5EC9098E-E2E9-4924-8BB6-71295E25A8CD}" presName="hierChild2" presStyleCnt="0"/>
      <dgm:spPr/>
    </dgm:pt>
    <dgm:pt modelId="{6AB9FCCD-8EAF-4145-AFF2-367EA6FD737E}" type="pres">
      <dgm:prSet presAssocID="{F6AE1592-5DA0-4745-AC7B-8741DCCFE425}" presName="Name37" presStyleLbl="parChTrans1D2" presStyleIdx="0" presStyleCnt="2"/>
      <dgm:spPr/>
      <dgm:t>
        <a:bodyPr/>
        <a:lstStyle/>
        <a:p>
          <a:endParaRPr lang="zh-CN" altLang="en-US"/>
        </a:p>
      </dgm:t>
    </dgm:pt>
    <dgm:pt modelId="{1C3F7073-3D87-4FD4-BB0C-48EFD9B99B4F}" type="pres">
      <dgm:prSet presAssocID="{FB4C6FAB-2A1D-4628-A554-6E07FAD66203}" presName="hierRoot2" presStyleCnt="0">
        <dgm:presLayoutVars>
          <dgm:hierBranch val="init"/>
        </dgm:presLayoutVars>
      </dgm:prSet>
      <dgm:spPr/>
    </dgm:pt>
    <dgm:pt modelId="{FE5F2525-3789-41EC-83BA-4A1D59E3BD11}" type="pres">
      <dgm:prSet presAssocID="{FB4C6FAB-2A1D-4628-A554-6E07FAD66203}" presName="rootComposite" presStyleCnt="0"/>
      <dgm:spPr/>
    </dgm:pt>
    <dgm:pt modelId="{F594389A-4AEE-4E75-A1E6-7F773415322A}" type="pres">
      <dgm:prSet presAssocID="{FB4C6FAB-2A1D-4628-A554-6E07FAD66203}" presName="rootText" presStyleLbl="node2" presStyleIdx="0" presStyleCnt="2" custScaleX="69405" custScaleY="49792" custLinFactNeighborX="4070" custLinFactNeighborY="5118">
        <dgm:presLayoutVars>
          <dgm:chPref val="3"/>
        </dgm:presLayoutVars>
      </dgm:prSet>
      <dgm:spPr/>
      <dgm:t>
        <a:bodyPr/>
        <a:lstStyle/>
        <a:p>
          <a:endParaRPr lang="zh-CN" altLang="en-US"/>
        </a:p>
      </dgm:t>
    </dgm:pt>
    <dgm:pt modelId="{43FCFAA8-8435-408E-B21E-E2470E13841B}" type="pres">
      <dgm:prSet presAssocID="{FB4C6FAB-2A1D-4628-A554-6E07FAD66203}" presName="rootConnector" presStyleLbl="node2" presStyleIdx="0" presStyleCnt="2"/>
      <dgm:spPr/>
      <dgm:t>
        <a:bodyPr/>
        <a:lstStyle/>
        <a:p>
          <a:endParaRPr lang="zh-CN" altLang="en-US"/>
        </a:p>
      </dgm:t>
    </dgm:pt>
    <dgm:pt modelId="{5FE8D370-A130-41E8-8D14-40A0ACB418A0}" type="pres">
      <dgm:prSet presAssocID="{FB4C6FAB-2A1D-4628-A554-6E07FAD66203}" presName="hierChild4" presStyleCnt="0"/>
      <dgm:spPr/>
    </dgm:pt>
    <dgm:pt modelId="{A28D13FE-2FF4-4E9E-B426-7FDAD3B47873}" type="pres">
      <dgm:prSet presAssocID="{FB4C6FAB-2A1D-4628-A554-6E07FAD66203}" presName="hierChild5" presStyleCnt="0"/>
      <dgm:spPr/>
    </dgm:pt>
    <dgm:pt modelId="{A79AB744-C099-4677-B0F7-0B7D4E37C142}" type="pres">
      <dgm:prSet presAssocID="{F7AE7418-7084-4053-8ECB-01705624FC7D}" presName="Name37" presStyleLbl="parChTrans1D2" presStyleIdx="1" presStyleCnt="2"/>
      <dgm:spPr/>
      <dgm:t>
        <a:bodyPr/>
        <a:lstStyle/>
        <a:p>
          <a:endParaRPr lang="zh-CN" altLang="en-US"/>
        </a:p>
      </dgm:t>
    </dgm:pt>
    <dgm:pt modelId="{1321950B-3F2D-4501-B3E8-7F31BCEE338C}" type="pres">
      <dgm:prSet presAssocID="{1416BC9C-612C-45DC-A711-1EA8C8CBC260}" presName="hierRoot2" presStyleCnt="0">
        <dgm:presLayoutVars>
          <dgm:hierBranch val="init"/>
        </dgm:presLayoutVars>
      </dgm:prSet>
      <dgm:spPr/>
    </dgm:pt>
    <dgm:pt modelId="{F774CC1B-142A-4A0B-B76A-459150DEBD8F}" type="pres">
      <dgm:prSet presAssocID="{1416BC9C-612C-45DC-A711-1EA8C8CBC260}" presName="rootComposite" presStyleCnt="0"/>
      <dgm:spPr/>
    </dgm:pt>
    <dgm:pt modelId="{EEE7FA5D-646C-4D73-837F-C44E8FBA3D20}" type="pres">
      <dgm:prSet presAssocID="{1416BC9C-612C-45DC-A711-1EA8C8CBC260}" presName="rootText" presStyleLbl="node2" presStyleIdx="1" presStyleCnt="2" custScaleX="86481" custScaleY="49792" custLinFactNeighborX="-7124" custLinFactNeighborY="4333">
        <dgm:presLayoutVars>
          <dgm:chPref val="3"/>
        </dgm:presLayoutVars>
      </dgm:prSet>
      <dgm:spPr/>
      <dgm:t>
        <a:bodyPr/>
        <a:lstStyle/>
        <a:p>
          <a:endParaRPr lang="zh-CN" altLang="en-US"/>
        </a:p>
      </dgm:t>
    </dgm:pt>
    <dgm:pt modelId="{D561965B-E7EA-41CC-AB1E-E03037E34B89}" type="pres">
      <dgm:prSet presAssocID="{1416BC9C-612C-45DC-A711-1EA8C8CBC260}" presName="rootConnector" presStyleLbl="node2" presStyleIdx="1" presStyleCnt="2"/>
      <dgm:spPr/>
      <dgm:t>
        <a:bodyPr/>
        <a:lstStyle/>
        <a:p>
          <a:endParaRPr lang="zh-CN" altLang="en-US"/>
        </a:p>
      </dgm:t>
    </dgm:pt>
    <dgm:pt modelId="{AF902180-97C9-4FFD-87C5-A9839D3A7F42}" type="pres">
      <dgm:prSet presAssocID="{1416BC9C-612C-45DC-A711-1EA8C8CBC260}" presName="hierChild4" presStyleCnt="0"/>
      <dgm:spPr/>
    </dgm:pt>
    <dgm:pt modelId="{51640AD1-FB92-4B30-A72B-8B0115D8F5B8}" type="pres">
      <dgm:prSet presAssocID="{1416BC9C-612C-45DC-A711-1EA8C8CBC260}" presName="hierChild5" presStyleCnt="0"/>
      <dgm:spPr/>
    </dgm:pt>
    <dgm:pt modelId="{717EED50-C982-4F87-9DC1-7764D9225EB8}" type="pres">
      <dgm:prSet presAssocID="{5EC9098E-E2E9-4924-8BB6-71295E25A8CD}" presName="hierChild3" presStyleCnt="0"/>
      <dgm:spPr/>
    </dgm:pt>
  </dgm:ptLst>
  <dgm:cxnLst>
    <dgm:cxn modelId="{AB07BFAF-1016-4A26-A39E-F683924F50EC}" type="presOf" srcId="{F7AE7418-7084-4053-8ECB-01705624FC7D}" destId="{A79AB744-C099-4677-B0F7-0B7D4E37C142}" srcOrd="0" destOrd="0" presId="urn:microsoft.com/office/officeart/2005/8/layout/orgChart1"/>
    <dgm:cxn modelId="{62421E9A-0C85-42FE-89FB-82FB6BD80DB2}" type="presOf" srcId="{FB4C6FAB-2A1D-4628-A554-6E07FAD66203}" destId="{43FCFAA8-8435-408E-B21E-E2470E13841B}" srcOrd="1" destOrd="0" presId="urn:microsoft.com/office/officeart/2005/8/layout/orgChart1"/>
    <dgm:cxn modelId="{F357E8D8-1481-4FAC-97BD-933D1F63E159}" srcId="{5EC9098E-E2E9-4924-8BB6-71295E25A8CD}" destId="{FB4C6FAB-2A1D-4628-A554-6E07FAD66203}" srcOrd="0" destOrd="0" parTransId="{F6AE1592-5DA0-4745-AC7B-8741DCCFE425}" sibTransId="{450C9962-A453-4471-BE6D-A03AACA577AC}"/>
    <dgm:cxn modelId="{B18FBFFA-FD0F-4F0B-83C4-985BA75FE3D2}" type="presOf" srcId="{5EC9098E-E2E9-4924-8BB6-71295E25A8CD}" destId="{2FB86884-1924-4737-A93F-0E4C74294636}" srcOrd="1" destOrd="0" presId="urn:microsoft.com/office/officeart/2005/8/layout/orgChart1"/>
    <dgm:cxn modelId="{FC19DCE0-19E5-4B17-AD9E-CD2F49536647}" type="presOf" srcId="{FB4C6FAB-2A1D-4628-A554-6E07FAD66203}" destId="{F594389A-4AEE-4E75-A1E6-7F773415322A}" srcOrd="0" destOrd="0" presId="urn:microsoft.com/office/officeart/2005/8/layout/orgChart1"/>
    <dgm:cxn modelId="{2610EE5B-A98D-4E29-9E6A-341DC8589EEE}" srcId="{1078C7AD-8D75-41DA-A97F-115DB5053521}" destId="{5EC9098E-E2E9-4924-8BB6-71295E25A8CD}" srcOrd="0" destOrd="0" parTransId="{F9915391-8E33-43A8-BDAC-3D2CDE050585}" sibTransId="{ED97E85A-B717-42AA-8089-C30C3F21DA37}"/>
    <dgm:cxn modelId="{15F04564-1102-476F-A7C6-63AB6069E5D8}" type="presOf" srcId="{F6AE1592-5DA0-4745-AC7B-8741DCCFE425}" destId="{6AB9FCCD-8EAF-4145-AFF2-367EA6FD737E}" srcOrd="0" destOrd="0" presId="urn:microsoft.com/office/officeart/2005/8/layout/orgChart1"/>
    <dgm:cxn modelId="{6B159DFB-5CC2-4E0B-B364-AE3BB0B39FBD}" type="presOf" srcId="{1078C7AD-8D75-41DA-A97F-115DB5053521}" destId="{539947D7-61B6-49B1-A447-0657F4793AF3}" srcOrd="0" destOrd="0" presId="urn:microsoft.com/office/officeart/2005/8/layout/orgChart1"/>
    <dgm:cxn modelId="{2708E170-BD1E-44FB-BA65-B4E928BE5FDE}" type="presOf" srcId="{5EC9098E-E2E9-4924-8BB6-71295E25A8CD}" destId="{D6741080-525D-4577-B920-D52D6380BC2E}" srcOrd="0" destOrd="0" presId="urn:microsoft.com/office/officeart/2005/8/layout/orgChart1"/>
    <dgm:cxn modelId="{3390D77F-21F3-4DD3-8C05-1E2B26B2CDCF}" srcId="{5EC9098E-E2E9-4924-8BB6-71295E25A8CD}" destId="{1416BC9C-612C-45DC-A711-1EA8C8CBC260}" srcOrd="1" destOrd="0" parTransId="{F7AE7418-7084-4053-8ECB-01705624FC7D}" sibTransId="{C80AC9D2-8C0A-44DC-8745-55E6C5129A24}"/>
    <dgm:cxn modelId="{E05F1D86-AEC3-4F3D-A32B-522A930C802E}" type="presOf" srcId="{1416BC9C-612C-45DC-A711-1EA8C8CBC260}" destId="{D561965B-E7EA-41CC-AB1E-E03037E34B89}" srcOrd="1" destOrd="0" presId="urn:microsoft.com/office/officeart/2005/8/layout/orgChart1"/>
    <dgm:cxn modelId="{E3EFB1E0-0019-4AFD-8866-B213E7880467}" type="presOf" srcId="{1416BC9C-612C-45DC-A711-1EA8C8CBC260}" destId="{EEE7FA5D-646C-4D73-837F-C44E8FBA3D20}" srcOrd="0" destOrd="0" presId="urn:microsoft.com/office/officeart/2005/8/layout/orgChart1"/>
    <dgm:cxn modelId="{DE9ACDEE-FC77-49FA-B548-ADE386DC6ABE}" type="presParOf" srcId="{539947D7-61B6-49B1-A447-0657F4793AF3}" destId="{A9B850E0-61D3-4F61-983B-54358A77F58B}" srcOrd="0" destOrd="0" presId="urn:microsoft.com/office/officeart/2005/8/layout/orgChart1"/>
    <dgm:cxn modelId="{512800DF-6E9B-458C-A170-627C790EF348}" type="presParOf" srcId="{A9B850E0-61D3-4F61-983B-54358A77F58B}" destId="{46B5FEC0-08C6-4F81-9372-C765DFFE02B7}" srcOrd="0" destOrd="0" presId="urn:microsoft.com/office/officeart/2005/8/layout/orgChart1"/>
    <dgm:cxn modelId="{BE81F8CF-F7C2-4903-BF33-9D00D4907A3F}" type="presParOf" srcId="{46B5FEC0-08C6-4F81-9372-C765DFFE02B7}" destId="{D6741080-525D-4577-B920-D52D6380BC2E}" srcOrd="0" destOrd="0" presId="urn:microsoft.com/office/officeart/2005/8/layout/orgChart1"/>
    <dgm:cxn modelId="{A3A8E1C3-195D-4DE6-99E1-1C92F5968858}" type="presParOf" srcId="{46B5FEC0-08C6-4F81-9372-C765DFFE02B7}" destId="{2FB86884-1924-4737-A93F-0E4C74294636}" srcOrd="1" destOrd="0" presId="urn:microsoft.com/office/officeart/2005/8/layout/orgChart1"/>
    <dgm:cxn modelId="{C2245224-28D6-42F8-912F-EFBCDED75DFC}" type="presParOf" srcId="{A9B850E0-61D3-4F61-983B-54358A77F58B}" destId="{B2D304AD-79F1-41FC-A78A-6CC00C526019}" srcOrd="1" destOrd="0" presId="urn:microsoft.com/office/officeart/2005/8/layout/orgChart1"/>
    <dgm:cxn modelId="{BCFBA20F-84AA-41C2-97CE-978EB80B6E96}" type="presParOf" srcId="{B2D304AD-79F1-41FC-A78A-6CC00C526019}" destId="{6AB9FCCD-8EAF-4145-AFF2-367EA6FD737E}" srcOrd="0" destOrd="0" presId="urn:microsoft.com/office/officeart/2005/8/layout/orgChart1"/>
    <dgm:cxn modelId="{03491CD5-1ED2-4D25-8A03-5F88E9A6FF8D}" type="presParOf" srcId="{B2D304AD-79F1-41FC-A78A-6CC00C526019}" destId="{1C3F7073-3D87-4FD4-BB0C-48EFD9B99B4F}" srcOrd="1" destOrd="0" presId="urn:microsoft.com/office/officeart/2005/8/layout/orgChart1"/>
    <dgm:cxn modelId="{EFBA2EE6-0E2A-4571-8124-1A7623AF793E}" type="presParOf" srcId="{1C3F7073-3D87-4FD4-BB0C-48EFD9B99B4F}" destId="{FE5F2525-3789-41EC-83BA-4A1D59E3BD11}" srcOrd="0" destOrd="0" presId="urn:microsoft.com/office/officeart/2005/8/layout/orgChart1"/>
    <dgm:cxn modelId="{5D64F850-2A0E-4F01-92CA-486EC84B68EF}" type="presParOf" srcId="{FE5F2525-3789-41EC-83BA-4A1D59E3BD11}" destId="{F594389A-4AEE-4E75-A1E6-7F773415322A}" srcOrd="0" destOrd="0" presId="urn:microsoft.com/office/officeart/2005/8/layout/orgChart1"/>
    <dgm:cxn modelId="{4240C8AE-418F-431D-8BCA-21D8F84E08D0}" type="presParOf" srcId="{FE5F2525-3789-41EC-83BA-4A1D59E3BD11}" destId="{43FCFAA8-8435-408E-B21E-E2470E13841B}" srcOrd="1" destOrd="0" presId="urn:microsoft.com/office/officeart/2005/8/layout/orgChart1"/>
    <dgm:cxn modelId="{FB0B06B3-E599-41A5-9083-5053DA3F0202}" type="presParOf" srcId="{1C3F7073-3D87-4FD4-BB0C-48EFD9B99B4F}" destId="{5FE8D370-A130-41E8-8D14-40A0ACB418A0}" srcOrd="1" destOrd="0" presId="urn:microsoft.com/office/officeart/2005/8/layout/orgChart1"/>
    <dgm:cxn modelId="{B964B02C-2999-4BB8-A9F7-6A3BAF5419F9}" type="presParOf" srcId="{1C3F7073-3D87-4FD4-BB0C-48EFD9B99B4F}" destId="{A28D13FE-2FF4-4E9E-B426-7FDAD3B47873}" srcOrd="2" destOrd="0" presId="urn:microsoft.com/office/officeart/2005/8/layout/orgChart1"/>
    <dgm:cxn modelId="{3BDAAD62-8F7B-49DE-B101-9543337906CA}" type="presParOf" srcId="{B2D304AD-79F1-41FC-A78A-6CC00C526019}" destId="{A79AB744-C099-4677-B0F7-0B7D4E37C142}" srcOrd="2" destOrd="0" presId="urn:microsoft.com/office/officeart/2005/8/layout/orgChart1"/>
    <dgm:cxn modelId="{E4BB806B-21F0-415F-9D7E-E9459634521E}" type="presParOf" srcId="{B2D304AD-79F1-41FC-A78A-6CC00C526019}" destId="{1321950B-3F2D-4501-B3E8-7F31BCEE338C}" srcOrd="3" destOrd="0" presId="urn:microsoft.com/office/officeart/2005/8/layout/orgChart1"/>
    <dgm:cxn modelId="{5C39967C-7523-462C-9169-A8DE95601B84}" type="presParOf" srcId="{1321950B-3F2D-4501-B3E8-7F31BCEE338C}" destId="{F774CC1B-142A-4A0B-B76A-459150DEBD8F}" srcOrd="0" destOrd="0" presId="urn:microsoft.com/office/officeart/2005/8/layout/orgChart1"/>
    <dgm:cxn modelId="{4BD2AF27-0708-4175-B8DC-3A50DDC89F9D}" type="presParOf" srcId="{F774CC1B-142A-4A0B-B76A-459150DEBD8F}" destId="{EEE7FA5D-646C-4D73-837F-C44E8FBA3D20}" srcOrd="0" destOrd="0" presId="urn:microsoft.com/office/officeart/2005/8/layout/orgChart1"/>
    <dgm:cxn modelId="{6AD33AF1-720A-418B-80D8-56C1299EA128}" type="presParOf" srcId="{F774CC1B-142A-4A0B-B76A-459150DEBD8F}" destId="{D561965B-E7EA-41CC-AB1E-E03037E34B89}" srcOrd="1" destOrd="0" presId="urn:microsoft.com/office/officeart/2005/8/layout/orgChart1"/>
    <dgm:cxn modelId="{855A7797-67B4-469F-9790-D649DF795954}" type="presParOf" srcId="{1321950B-3F2D-4501-B3E8-7F31BCEE338C}" destId="{AF902180-97C9-4FFD-87C5-A9839D3A7F42}" srcOrd="1" destOrd="0" presId="urn:microsoft.com/office/officeart/2005/8/layout/orgChart1"/>
    <dgm:cxn modelId="{3ADEA5DE-B992-44E3-AFC6-8D3F1007EDCE}" type="presParOf" srcId="{1321950B-3F2D-4501-B3E8-7F31BCEE338C}" destId="{51640AD1-FB92-4B30-A72B-8B0115D8F5B8}" srcOrd="2" destOrd="0" presId="urn:microsoft.com/office/officeart/2005/8/layout/orgChart1"/>
    <dgm:cxn modelId="{62378090-4D26-4390-BA69-4570B0FDD1C6}" type="presParOf" srcId="{A9B850E0-61D3-4F61-983B-54358A77F58B}" destId="{717EED50-C982-4F87-9DC1-7764D9225EB8}" srcOrd="2" destOrd="0" presId="urn:microsoft.com/office/officeart/2005/8/layout/orgChart1"/>
  </dgm:cxnLst>
  <dgm:bg/>
  <dgm:whole>
    <a:ln>
      <a:solidFill>
        <a:schemeClr val="bg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78C7AD-8D75-41DA-A97F-115DB5053521}"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zh-CN" altLang="en-US"/>
        </a:p>
      </dgm:t>
    </dgm:pt>
    <dgm:pt modelId="{5EC9098E-E2E9-4924-8BB6-71295E25A8CD}">
      <dgm:prSet phldrT="[文本]" custT="1"/>
      <dgm:spPr/>
      <dgm:t>
        <a:bodyPr/>
        <a:lstStyle/>
        <a:p>
          <a:r>
            <a:rPr lang="zh-CN" altLang="en-US" sz="3600" b="1" dirty="0"/>
            <a:t>非流动资产</a:t>
          </a:r>
        </a:p>
      </dgm:t>
    </dgm:pt>
    <dgm:pt modelId="{F9915391-8E33-43A8-BDAC-3D2CDE050585}" type="parTrans" cxnId="{2610EE5B-A98D-4E29-9E6A-341DC8589EEE}">
      <dgm:prSet/>
      <dgm:spPr/>
      <dgm:t>
        <a:bodyPr/>
        <a:lstStyle/>
        <a:p>
          <a:endParaRPr lang="zh-CN" altLang="en-US"/>
        </a:p>
      </dgm:t>
    </dgm:pt>
    <dgm:pt modelId="{ED97E85A-B717-42AA-8089-C30C3F21DA37}" type="sibTrans" cxnId="{2610EE5B-A98D-4E29-9E6A-341DC8589EEE}">
      <dgm:prSet/>
      <dgm:spPr/>
      <dgm:t>
        <a:bodyPr/>
        <a:lstStyle/>
        <a:p>
          <a:endParaRPr lang="zh-CN" altLang="en-US"/>
        </a:p>
      </dgm:t>
    </dgm:pt>
    <dgm:pt modelId="{D7DC58C9-8057-4EC4-A547-3F4B2BC6472A}">
      <dgm:prSet phldrT="[文本]" custT="1"/>
      <dgm:spPr/>
      <dgm:t>
        <a:bodyPr/>
        <a:lstStyle/>
        <a:p>
          <a:r>
            <a:rPr lang="zh-CN" altLang="en-US" sz="2800" b="1" dirty="0"/>
            <a:t>固定资产原值</a:t>
          </a:r>
        </a:p>
      </dgm:t>
    </dgm:pt>
    <dgm:pt modelId="{08536099-62DE-43CF-94B6-4BB9D6C7BB54}" type="parTrans" cxnId="{37813C5D-06A7-429C-86A4-55FF66D0E817}">
      <dgm:prSet/>
      <dgm:spPr>
        <a:ln w="28575"/>
      </dgm:spPr>
      <dgm:t>
        <a:bodyPr/>
        <a:lstStyle/>
        <a:p>
          <a:endParaRPr lang="zh-CN" altLang="en-US"/>
        </a:p>
      </dgm:t>
    </dgm:pt>
    <dgm:pt modelId="{9FEC1F31-82FA-4828-A65E-6B16779A682C}" type="sibTrans" cxnId="{37813C5D-06A7-429C-86A4-55FF66D0E817}">
      <dgm:prSet/>
      <dgm:spPr/>
      <dgm:t>
        <a:bodyPr/>
        <a:lstStyle/>
        <a:p>
          <a:endParaRPr lang="zh-CN" altLang="en-US"/>
        </a:p>
      </dgm:t>
    </dgm:pt>
    <dgm:pt modelId="{97814037-4C84-47F9-B20D-573559A104F8}">
      <dgm:prSet/>
      <dgm:spPr/>
      <dgm:t>
        <a:bodyPr/>
        <a:lstStyle/>
        <a:p>
          <a:r>
            <a:rPr lang="zh-CN" altLang="en-US" b="1" dirty="0"/>
            <a:t>地勘专用仪器设备原值</a:t>
          </a:r>
        </a:p>
      </dgm:t>
    </dgm:pt>
    <dgm:pt modelId="{7CACF2EE-CCD1-45A8-84E9-D0C208E63B5D}" type="parTrans" cxnId="{EAE65974-9134-4A58-9EF7-CCA1B71ED701}">
      <dgm:prSet/>
      <dgm:spPr>
        <a:ln w="28575"/>
      </dgm:spPr>
      <dgm:t>
        <a:bodyPr/>
        <a:lstStyle/>
        <a:p>
          <a:endParaRPr lang="zh-CN" altLang="en-US"/>
        </a:p>
      </dgm:t>
    </dgm:pt>
    <dgm:pt modelId="{F6FB847A-0FEB-4A34-BF20-696D2CE917B6}" type="sibTrans" cxnId="{EAE65974-9134-4A58-9EF7-CCA1B71ED701}">
      <dgm:prSet/>
      <dgm:spPr/>
      <dgm:t>
        <a:bodyPr/>
        <a:lstStyle/>
        <a:p>
          <a:endParaRPr lang="zh-CN" altLang="en-US"/>
        </a:p>
      </dgm:t>
    </dgm:pt>
    <dgm:pt modelId="{F1EA4DA8-9C95-49FA-B59F-18C11A6162C0}">
      <dgm:prSet/>
      <dgm:spPr/>
      <dgm:t>
        <a:bodyPr/>
        <a:lstStyle/>
        <a:p>
          <a:r>
            <a:rPr lang="zh-CN" altLang="en-US" dirty="0">
              <a:latin typeface="黑体" panose="02010609060101010101" pitchFamily="49" charset="-122"/>
              <a:ea typeface="黑体" panose="02010609060101010101" pitchFamily="49" charset="-122"/>
            </a:rPr>
            <a:t>地勘专用仪器设备净值</a:t>
          </a:r>
        </a:p>
      </dgm:t>
    </dgm:pt>
    <dgm:pt modelId="{6C8ADB4D-8FB7-4C0F-8C50-6015DB34EAB5}" type="parTrans" cxnId="{C4AE4452-8C9F-4CB1-9221-34628DC0FF4C}">
      <dgm:prSet/>
      <dgm:spPr>
        <a:ln w="28575"/>
      </dgm:spPr>
      <dgm:t>
        <a:bodyPr/>
        <a:lstStyle/>
        <a:p>
          <a:endParaRPr lang="zh-CN" altLang="en-US"/>
        </a:p>
      </dgm:t>
    </dgm:pt>
    <dgm:pt modelId="{CC7E92BE-1534-4AA1-A785-4360294B5FCC}" type="sibTrans" cxnId="{C4AE4452-8C9F-4CB1-9221-34628DC0FF4C}">
      <dgm:prSet/>
      <dgm:spPr/>
      <dgm:t>
        <a:bodyPr/>
        <a:lstStyle/>
        <a:p>
          <a:endParaRPr lang="zh-CN" altLang="en-US"/>
        </a:p>
      </dgm:t>
    </dgm:pt>
    <dgm:pt modelId="{54B8BCAA-F392-4F04-A152-FAD0A800F53D}">
      <dgm:prSet custT="1"/>
      <dgm:spPr/>
      <dgm:t>
        <a:bodyPr/>
        <a:lstStyle/>
        <a:p>
          <a:pPr marL="0" lvl="0" indent="0" algn="ctr" defTabSz="1022350">
            <a:lnSpc>
              <a:spcPct val="90000"/>
            </a:lnSpc>
            <a:spcBef>
              <a:spcPct val="0"/>
            </a:spcBef>
            <a:spcAft>
              <a:spcPct val="35000"/>
            </a:spcAft>
            <a:buNone/>
          </a:pPr>
          <a:r>
            <a:rPr lang="zh-CN" altLang="en-US" sz="2500" b="1" kern="1200" dirty="0">
              <a:solidFill>
                <a:prstClr val="white"/>
              </a:solidFill>
              <a:latin typeface="等线" panose="020F0502020204030204"/>
              <a:ea typeface="等线" panose="02010600030101010101" pitchFamily="2" charset="-122"/>
              <a:cs typeface="+mn-cs"/>
            </a:rPr>
            <a:t>累计折旧情况</a:t>
          </a:r>
        </a:p>
      </dgm:t>
    </dgm:pt>
    <dgm:pt modelId="{940D4976-668A-421E-91C2-D0E0A8F31429}" type="parTrans" cxnId="{A24DBA72-A070-4FCE-A697-23A2608013E3}">
      <dgm:prSet/>
      <dgm:spPr>
        <a:ln w="28575"/>
      </dgm:spPr>
      <dgm:t>
        <a:bodyPr/>
        <a:lstStyle/>
        <a:p>
          <a:endParaRPr lang="zh-CN" altLang="en-US"/>
        </a:p>
      </dgm:t>
    </dgm:pt>
    <dgm:pt modelId="{61DBF6A8-2C7F-43BA-8C92-EB7274C2E9C6}" type="sibTrans" cxnId="{A24DBA72-A070-4FCE-A697-23A2608013E3}">
      <dgm:prSet/>
      <dgm:spPr/>
      <dgm:t>
        <a:bodyPr/>
        <a:lstStyle/>
        <a:p>
          <a:endParaRPr lang="zh-CN" altLang="en-US"/>
        </a:p>
      </dgm:t>
    </dgm:pt>
    <dgm:pt modelId="{539947D7-61B6-49B1-A447-0657F4793AF3}" type="pres">
      <dgm:prSet presAssocID="{1078C7AD-8D75-41DA-A97F-115DB5053521}" presName="hierChild1" presStyleCnt="0">
        <dgm:presLayoutVars>
          <dgm:orgChart val="1"/>
          <dgm:chPref val="1"/>
          <dgm:dir/>
          <dgm:animOne val="branch"/>
          <dgm:animLvl val="lvl"/>
          <dgm:resizeHandles/>
        </dgm:presLayoutVars>
      </dgm:prSet>
      <dgm:spPr/>
      <dgm:t>
        <a:bodyPr/>
        <a:lstStyle/>
        <a:p>
          <a:endParaRPr lang="zh-CN" altLang="en-US"/>
        </a:p>
      </dgm:t>
    </dgm:pt>
    <dgm:pt modelId="{A9B850E0-61D3-4F61-983B-54358A77F58B}" type="pres">
      <dgm:prSet presAssocID="{5EC9098E-E2E9-4924-8BB6-71295E25A8CD}" presName="hierRoot1" presStyleCnt="0">
        <dgm:presLayoutVars>
          <dgm:hierBranch val="init"/>
        </dgm:presLayoutVars>
      </dgm:prSet>
      <dgm:spPr/>
    </dgm:pt>
    <dgm:pt modelId="{46B5FEC0-08C6-4F81-9372-C765DFFE02B7}" type="pres">
      <dgm:prSet presAssocID="{5EC9098E-E2E9-4924-8BB6-71295E25A8CD}" presName="rootComposite1" presStyleCnt="0"/>
      <dgm:spPr/>
    </dgm:pt>
    <dgm:pt modelId="{D6741080-525D-4577-B920-D52D6380BC2E}" type="pres">
      <dgm:prSet presAssocID="{5EC9098E-E2E9-4924-8BB6-71295E25A8CD}" presName="rootText1" presStyleLbl="node0" presStyleIdx="0" presStyleCnt="1" custScaleX="126222" custScaleY="58944" custLinFactNeighborX="-1468" custLinFactNeighborY="10808">
        <dgm:presLayoutVars>
          <dgm:chPref val="3"/>
        </dgm:presLayoutVars>
      </dgm:prSet>
      <dgm:spPr/>
      <dgm:t>
        <a:bodyPr/>
        <a:lstStyle/>
        <a:p>
          <a:endParaRPr lang="zh-CN" altLang="en-US"/>
        </a:p>
      </dgm:t>
    </dgm:pt>
    <dgm:pt modelId="{2FB86884-1924-4737-A93F-0E4C74294636}" type="pres">
      <dgm:prSet presAssocID="{5EC9098E-E2E9-4924-8BB6-71295E25A8CD}" presName="rootConnector1" presStyleLbl="node1" presStyleIdx="0" presStyleCnt="0"/>
      <dgm:spPr/>
      <dgm:t>
        <a:bodyPr/>
        <a:lstStyle/>
        <a:p>
          <a:endParaRPr lang="zh-CN" altLang="en-US"/>
        </a:p>
      </dgm:t>
    </dgm:pt>
    <dgm:pt modelId="{B2D304AD-79F1-41FC-A78A-6CC00C526019}" type="pres">
      <dgm:prSet presAssocID="{5EC9098E-E2E9-4924-8BB6-71295E25A8CD}" presName="hierChild2" presStyleCnt="0"/>
      <dgm:spPr/>
    </dgm:pt>
    <dgm:pt modelId="{349305AE-AF88-4365-B884-6A534022DDB4}" type="pres">
      <dgm:prSet presAssocID="{08536099-62DE-43CF-94B6-4BB9D6C7BB54}" presName="Name37" presStyleLbl="parChTrans1D2" presStyleIdx="0" presStyleCnt="1"/>
      <dgm:spPr/>
      <dgm:t>
        <a:bodyPr/>
        <a:lstStyle/>
        <a:p>
          <a:endParaRPr lang="zh-CN" altLang="en-US"/>
        </a:p>
      </dgm:t>
    </dgm:pt>
    <dgm:pt modelId="{4349C370-B338-4088-9485-65063FFE8D36}" type="pres">
      <dgm:prSet presAssocID="{D7DC58C9-8057-4EC4-A547-3F4B2BC6472A}" presName="hierRoot2" presStyleCnt="0">
        <dgm:presLayoutVars>
          <dgm:hierBranch/>
        </dgm:presLayoutVars>
      </dgm:prSet>
      <dgm:spPr/>
    </dgm:pt>
    <dgm:pt modelId="{523BFBE9-D752-4C47-A412-5913735DE3AF}" type="pres">
      <dgm:prSet presAssocID="{D7DC58C9-8057-4EC4-A547-3F4B2BC6472A}" presName="rootComposite" presStyleCnt="0"/>
      <dgm:spPr/>
    </dgm:pt>
    <dgm:pt modelId="{0106BD74-FD0B-4022-A8C9-ABBC8209484C}" type="pres">
      <dgm:prSet presAssocID="{D7DC58C9-8057-4EC4-A547-3F4B2BC6472A}" presName="rootText" presStyleLbl="node2" presStyleIdx="0" presStyleCnt="1" custScaleX="89462" custScaleY="41730" custLinFactNeighborY="-13675">
        <dgm:presLayoutVars>
          <dgm:chPref val="3"/>
        </dgm:presLayoutVars>
      </dgm:prSet>
      <dgm:spPr/>
      <dgm:t>
        <a:bodyPr/>
        <a:lstStyle/>
        <a:p>
          <a:endParaRPr lang="zh-CN" altLang="en-US"/>
        </a:p>
      </dgm:t>
    </dgm:pt>
    <dgm:pt modelId="{D7F6C288-8B03-46DF-A8E7-DB6DCC5B9DE3}" type="pres">
      <dgm:prSet presAssocID="{D7DC58C9-8057-4EC4-A547-3F4B2BC6472A}" presName="rootConnector" presStyleLbl="node2" presStyleIdx="0" presStyleCnt="1"/>
      <dgm:spPr/>
      <dgm:t>
        <a:bodyPr/>
        <a:lstStyle/>
        <a:p>
          <a:endParaRPr lang="zh-CN" altLang="en-US"/>
        </a:p>
      </dgm:t>
    </dgm:pt>
    <dgm:pt modelId="{CC57BD39-FA8B-4FA8-BAB6-67EB44CB39CC}" type="pres">
      <dgm:prSet presAssocID="{D7DC58C9-8057-4EC4-A547-3F4B2BC6472A}" presName="hierChild4" presStyleCnt="0"/>
      <dgm:spPr/>
    </dgm:pt>
    <dgm:pt modelId="{FE985958-AA89-432D-9721-1B589DCCB024}" type="pres">
      <dgm:prSet presAssocID="{7CACF2EE-CCD1-45A8-84E9-D0C208E63B5D}" presName="Name35" presStyleLbl="parChTrans1D3" presStyleIdx="0" presStyleCnt="3"/>
      <dgm:spPr/>
      <dgm:t>
        <a:bodyPr/>
        <a:lstStyle/>
        <a:p>
          <a:endParaRPr lang="zh-CN" altLang="en-US"/>
        </a:p>
      </dgm:t>
    </dgm:pt>
    <dgm:pt modelId="{77A56832-3207-499D-B8C5-0292D603AA17}" type="pres">
      <dgm:prSet presAssocID="{97814037-4C84-47F9-B20D-573559A104F8}" presName="hierRoot2" presStyleCnt="0">
        <dgm:presLayoutVars>
          <dgm:hierBranch val="init"/>
        </dgm:presLayoutVars>
      </dgm:prSet>
      <dgm:spPr/>
    </dgm:pt>
    <dgm:pt modelId="{613EF1BB-A17C-420C-93AA-6796FBB70242}" type="pres">
      <dgm:prSet presAssocID="{97814037-4C84-47F9-B20D-573559A104F8}" presName="rootComposite" presStyleCnt="0"/>
      <dgm:spPr/>
    </dgm:pt>
    <dgm:pt modelId="{40814C1B-0026-4C97-9E24-A2EFB8851881}" type="pres">
      <dgm:prSet presAssocID="{97814037-4C84-47F9-B20D-573559A104F8}" presName="rootText" presStyleLbl="node3" presStyleIdx="0" presStyleCnt="3" custScaleX="108516" custScaleY="53866" custLinFactNeighborX="7863">
        <dgm:presLayoutVars>
          <dgm:chPref val="3"/>
        </dgm:presLayoutVars>
      </dgm:prSet>
      <dgm:spPr/>
      <dgm:t>
        <a:bodyPr/>
        <a:lstStyle/>
        <a:p>
          <a:endParaRPr lang="zh-CN" altLang="en-US"/>
        </a:p>
      </dgm:t>
    </dgm:pt>
    <dgm:pt modelId="{7C71815D-31E0-4501-A261-4C2E6E101F4A}" type="pres">
      <dgm:prSet presAssocID="{97814037-4C84-47F9-B20D-573559A104F8}" presName="rootConnector" presStyleLbl="node3" presStyleIdx="0" presStyleCnt="3"/>
      <dgm:spPr/>
      <dgm:t>
        <a:bodyPr/>
        <a:lstStyle/>
        <a:p>
          <a:endParaRPr lang="zh-CN" altLang="en-US"/>
        </a:p>
      </dgm:t>
    </dgm:pt>
    <dgm:pt modelId="{93E365A2-5D13-46A1-A8BA-5785279DC94D}" type="pres">
      <dgm:prSet presAssocID="{97814037-4C84-47F9-B20D-573559A104F8}" presName="hierChild4" presStyleCnt="0"/>
      <dgm:spPr/>
    </dgm:pt>
    <dgm:pt modelId="{DCEC84DA-5495-4350-8925-107DFA69D979}" type="pres">
      <dgm:prSet presAssocID="{97814037-4C84-47F9-B20D-573559A104F8}" presName="hierChild5" presStyleCnt="0"/>
      <dgm:spPr/>
    </dgm:pt>
    <dgm:pt modelId="{EE7B3E66-36F2-4626-91BF-0297F92629F9}" type="pres">
      <dgm:prSet presAssocID="{940D4976-668A-421E-91C2-D0E0A8F31429}" presName="Name35" presStyleLbl="parChTrans1D3" presStyleIdx="1" presStyleCnt="3"/>
      <dgm:spPr/>
      <dgm:t>
        <a:bodyPr/>
        <a:lstStyle/>
        <a:p>
          <a:endParaRPr lang="zh-CN" altLang="en-US"/>
        </a:p>
      </dgm:t>
    </dgm:pt>
    <dgm:pt modelId="{39123702-2A8F-4A61-9D1F-1F78745F8D9C}" type="pres">
      <dgm:prSet presAssocID="{54B8BCAA-F392-4F04-A152-FAD0A800F53D}" presName="hierRoot2" presStyleCnt="0">
        <dgm:presLayoutVars>
          <dgm:hierBranch val="init"/>
        </dgm:presLayoutVars>
      </dgm:prSet>
      <dgm:spPr/>
    </dgm:pt>
    <dgm:pt modelId="{398EF4B2-9801-443E-8E92-DB53ADC056D3}" type="pres">
      <dgm:prSet presAssocID="{54B8BCAA-F392-4F04-A152-FAD0A800F53D}" presName="rootComposite" presStyleCnt="0"/>
      <dgm:spPr/>
    </dgm:pt>
    <dgm:pt modelId="{BEB3621B-72F0-4453-AAC0-92819A45593C}" type="pres">
      <dgm:prSet presAssocID="{54B8BCAA-F392-4F04-A152-FAD0A800F53D}" presName="rootText" presStyleLbl="node3" presStyleIdx="1" presStyleCnt="3" custScaleY="53866">
        <dgm:presLayoutVars>
          <dgm:chPref val="3"/>
        </dgm:presLayoutVars>
      </dgm:prSet>
      <dgm:spPr/>
      <dgm:t>
        <a:bodyPr/>
        <a:lstStyle/>
        <a:p>
          <a:endParaRPr lang="zh-CN" altLang="en-US"/>
        </a:p>
      </dgm:t>
    </dgm:pt>
    <dgm:pt modelId="{2D7C71FE-5978-40DD-A2F8-16BF59BFED11}" type="pres">
      <dgm:prSet presAssocID="{54B8BCAA-F392-4F04-A152-FAD0A800F53D}" presName="rootConnector" presStyleLbl="node3" presStyleIdx="1" presStyleCnt="3"/>
      <dgm:spPr/>
      <dgm:t>
        <a:bodyPr/>
        <a:lstStyle/>
        <a:p>
          <a:endParaRPr lang="zh-CN" altLang="en-US"/>
        </a:p>
      </dgm:t>
    </dgm:pt>
    <dgm:pt modelId="{623C53C8-F94F-422E-9B37-7EAB2E612409}" type="pres">
      <dgm:prSet presAssocID="{54B8BCAA-F392-4F04-A152-FAD0A800F53D}" presName="hierChild4" presStyleCnt="0"/>
      <dgm:spPr/>
    </dgm:pt>
    <dgm:pt modelId="{2F68AC0A-1218-41C2-99B8-24ACB8CF22EF}" type="pres">
      <dgm:prSet presAssocID="{54B8BCAA-F392-4F04-A152-FAD0A800F53D}" presName="hierChild5" presStyleCnt="0"/>
      <dgm:spPr/>
    </dgm:pt>
    <dgm:pt modelId="{80113FEA-BBBF-4B9C-AB77-79A93F9F9E4C}" type="pres">
      <dgm:prSet presAssocID="{6C8ADB4D-8FB7-4C0F-8C50-6015DB34EAB5}" presName="Name35" presStyleLbl="parChTrans1D3" presStyleIdx="2" presStyleCnt="3"/>
      <dgm:spPr/>
      <dgm:t>
        <a:bodyPr/>
        <a:lstStyle/>
        <a:p>
          <a:endParaRPr lang="zh-CN" altLang="en-US"/>
        </a:p>
      </dgm:t>
    </dgm:pt>
    <dgm:pt modelId="{D26E2C58-891D-411D-80A2-C38A3710F2AD}" type="pres">
      <dgm:prSet presAssocID="{F1EA4DA8-9C95-49FA-B59F-18C11A6162C0}" presName="hierRoot2" presStyleCnt="0">
        <dgm:presLayoutVars>
          <dgm:hierBranch val="init"/>
        </dgm:presLayoutVars>
      </dgm:prSet>
      <dgm:spPr/>
    </dgm:pt>
    <dgm:pt modelId="{BF046282-2E34-4CA4-BD44-D1453ECC6C59}" type="pres">
      <dgm:prSet presAssocID="{F1EA4DA8-9C95-49FA-B59F-18C11A6162C0}" presName="rootComposite" presStyleCnt="0"/>
      <dgm:spPr/>
    </dgm:pt>
    <dgm:pt modelId="{30722453-2056-4470-B6B5-179EC52E23C1}" type="pres">
      <dgm:prSet presAssocID="{F1EA4DA8-9C95-49FA-B59F-18C11A6162C0}" presName="rootText" presStyleLbl="node3" presStyleIdx="2" presStyleCnt="3" custScaleX="108004" custScaleY="53866" custLinFactNeighborX="-9231" custLinFactNeighborY="0">
        <dgm:presLayoutVars>
          <dgm:chPref val="3"/>
        </dgm:presLayoutVars>
      </dgm:prSet>
      <dgm:spPr/>
      <dgm:t>
        <a:bodyPr/>
        <a:lstStyle/>
        <a:p>
          <a:endParaRPr lang="zh-CN" altLang="en-US"/>
        </a:p>
      </dgm:t>
    </dgm:pt>
    <dgm:pt modelId="{C8476978-65A0-406C-9571-231929D89872}" type="pres">
      <dgm:prSet presAssocID="{F1EA4DA8-9C95-49FA-B59F-18C11A6162C0}" presName="rootConnector" presStyleLbl="node3" presStyleIdx="2" presStyleCnt="3"/>
      <dgm:spPr/>
      <dgm:t>
        <a:bodyPr/>
        <a:lstStyle/>
        <a:p>
          <a:endParaRPr lang="zh-CN" altLang="en-US"/>
        </a:p>
      </dgm:t>
    </dgm:pt>
    <dgm:pt modelId="{55451610-B3B9-449D-8F07-6876B4F91FBC}" type="pres">
      <dgm:prSet presAssocID="{F1EA4DA8-9C95-49FA-B59F-18C11A6162C0}" presName="hierChild4" presStyleCnt="0"/>
      <dgm:spPr/>
    </dgm:pt>
    <dgm:pt modelId="{3D440511-02FD-4247-A1E9-C7FD24A05861}" type="pres">
      <dgm:prSet presAssocID="{F1EA4DA8-9C95-49FA-B59F-18C11A6162C0}" presName="hierChild5" presStyleCnt="0"/>
      <dgm:spPr/>
    </dgm:pt>
    <dgm:pt modelId="{721372BA-C06E-4DD7-8863-87B85CB7CE57}" type="pres">
      <dgm:prSet presAssocID="{D7DC58C9-8057-4EC4-A547-3F4B2BC6472A}" presName="hierChild5" presStyleCnt="0"/>
      <dgm:spPr/>
    </dgm:pt>
    <dgm:pt modelId="{717EED50-C982-4F87-9DC1-7764D9225EB8}" type="pres">
      <dgm:prSet presAssocID="{5EC9098E-E2E9-4924-8BB6-71295E25A8CD}" presName="hierChild3" presStyleCnt="0"/>
      <dgm:spPr/>
    </dgm:pt>
  </dgm:ptLst>
  <dgm:cxnLst>
    <dgm:cxn modelId="{B9FF87A3-920F-440E-B453-19B7786A2220}" type="presOf" srcId="{54B8BCAA-F392-4F04-A152-FAD0A800F53D}" destId="{2D7C71FE-5978-40DD-A2F8-16BF59BFED11}" srcOrd="1" destOrd="0" presId="urn:microsoft.com/office/officeart/2005/8/layout/orgChart1"/>
    <dgm:cxn modelId="{2708E170-BD1E-44FB-BA65-B4E928BE5FDE}" type="presOf" srcId="{5EC9098E-E2E9-4924-8BB6-71295E25A8CD}" destId="{D6741080-525D-4577-B920-D52D6380BC2E}" srcOrd="0" destOrd="0" presId="urn:microsoft.com/office/officeart/2005/8/layout/orgChart1"/>
    <dgm:cxn modelId="{B18FBFFA-FD0F-4F0B-83C4-985BA75FE3D2}" type="presOf" srcId="{5EC9098E-E2E9-4924-8BB6-71295E25A8CD}" destId="{2FB86884-1924-4737-A93F-0E4C74294636}" srcOrd="1" destOrd="0" presId="urn:microsoft.com/office/officeart/2005/8/layout/orgChart1"/>
    <dgm:cxn modelId="{2E03875D-4CDF-486D-B7C4-C19FE406A713}" type="presOf" srcId="{54B8BCAA-F392-4F04-A152-FAD0A800F53D}" destId="{BEB3621B-72F0-4453-AAC0-92819A45593C}" srcOrd="0" destOrd="0" presId="urn:microsoft.com/office/officeart/2005/8/layout/orgChart1"/>
    <dgm:cxn modelId="{A24DBA72-A070-4FCE-A697-23A2608013E3}" srcId="{D7DC58C9-8057-4EC4-A547-3F4B2BC6472A}" destId="{54B8BCAA-F392-4F04-A152-FAD0A800F53D}" srcOrd="1" destOrd="0" parTransId="{940D4976-668A-421E-91C2-D0E0A8F31429}" sibTransId="{61DBF6A8-2C7F-43BA-8C92-EB7274C2E9C6}"/>
    <dgm:cxn modelId="{37813C5D-06A7-429C-86A4-55FF66D0E817}" srcId="{5EC9098E-E2E9-4924-8BB6-71295E25A8CD}" destId="{D7DC58C9-8057-4EC4-A547-3F4B2BC6472A}" srcOrd="0" destOrd="0" parTransId="{08536099-62DE-43CF-94B6-4BB9D6C7BB54}" sibTransId="{9FEC1F31-82FA-4828-A65E-6B16779A682C}"/>
    <dgm:cxn modelId="{A91D6C3F-5BBB-4C70-8456-A982119ADBC4}" type="presOf" srcId="{08536099-62DE-43CF-94B6-4BB9D6C7BB54}" destId="{349305AE-AF88-4365-B884-6A534022DDB4}" srcOrd="0" destOrd="0" presId="urn:microsoft.com/office/officeart/2005/8/layout/orgChart1"/>
    <dgm:cxn modelId="{EAE65974-9134-4A58-9EF7-CCA1B71ED701}" srcId="{D7DC58C9-8057-4EC4-A547-3F4B2BC6472A}" destId="{97814037-4C84-47F9-B20D-573559A104F8}" srcOrd="0" destOrd="0" parTransId="{7CACF2EE-CCD1-45A8-84E9-D0C208E63B5D}" sibTransId="{F6FB847A-0FEB-4A34-BF20-696D2CE917B6}"/>
    <dgm:cxn modelId="{93F3A2A6-F170-45B7-9CF4-151196CA9DE0}" type="presOf" srcId="{D7DC58C9-8057-4EC4-A547-3F4B2BC6472A}" destId="{0106BD74-FD0B-4022-A8C9-ABBC8209484C}" srcOrd="0" destOrd="0" presId="urn:microsoft.com/office/officeart/2005/8/layout/orgChart1"/>
    <dgm:cxn modelId="{C47159C0-4A5A-4B46-B7E8-CFF1271B3D9E}" type="presOf" srcId="{F1EA4DA8-9C95-49FA-B59F-18C11A6162C0}" destId="{30722453-2056-4470-B6B5-179EC52E23C1}" srcOrd="0" destOrd="0" presId="urn:microsoft.com/office/officeart/2005/8/layout/orgChart1"/>
    <dgm:cxn modelId="{6059A8BC-BE21-412B-8EDB-5AC8A4BE8AC3}" type="presOf" srcId="{97814037-4C84-47F9-B20D-573559A104F8}" destId="{7C71815D-31E0-4501-A261-4C2E6E101F4A}" srcOrd="1" destOrd="0" presId="urn:microsoft.com/office/officeart/2005/8/layout/orgChart1"/>
    <dgm:cxn modelId="{AE56ACF7-D306-4321-9D2D-2C2F94BF514F}" type="presOf" srcId="{F1EA4DA8-9C95-49FA-B59F-18C11A6162C0}" destId="{C8476978-65A0-406C-9571-231929D89872}" srcOrd="1" destOrd="0" presId="urn:microsoft.com/office/officeart/2005/8/layout/orgChart1"/>
    <dgm:cxn modelId="{46B59B36-5E18-404B-81F6-3955EB6736DB}" type="presOf" srcId="{6C8ADB4D-8FB7-4C0F-8C50-6015DB34EAB5}" destId="{80113FEA-BBBF-4B9C-AB77-79A93F9F9E4C}" srcOrd="0" destOrd="0" presId="urn:microsoft.com/office/officeart/2005/8/layout/orgChart1"/>
    <dgm:cxn modelId="{F5ED2E52-BE0E-41DB-A820-0A1CB6FB5F56}" type="presOf" srcId="{940D4976-668A-421E-91C2-D0E0A8F31429}" destId="{EE7B3E66-36F2-4626-91BF-0297F92629F9}" srcOrd="0" destOrd="0" presId="urn:microsoft.com/office/officeart/2005/8/layout/orgChart1"/>
    <dgm:cxn modelId="{E1C7864F-7F53-43ED-8948-BE14421BFC75}" type="presOf" srcId="{7CACF2EE-CCD1-45A8-84E9-D0C208E63B5D}" destId="{FE985958-AA89-432D-9721-1B589DCCB024}" srcOrd="0" destOrd="0" presId="urn:microsoft.com/office/officeart/2005/8/layout/orgChart1"/>
    <dgm:cxn modelId="{C4AE4452-8C9F-4CB1-9221-34628DC0FF4C}" srcId="{D7DC58C9-8057-4EC4-A547-3F4B2BC6472A}" destId="{F1EA4DA8-9C95-49FA-B59F-18C11A6162C0}" srcOrd="2" destOrd="0" parTransId="{6C8ADB4D-8FB7-4C0F-8C50-6015DB34EAB5}" sibTransId="{CC7E92BE-1534-4AA1-A785-4360294B5FCC}"/>
    <dgm:cxn modelId="{2610EE5B-A98D-4E29-9E6A-341DC8589EEE}" srcId="{1078C7AD-8D75-41DA-A97F-115DB5053521}" destId="{5EC9098E-E2E9-4924-8BB6-71295E25A8CD}" srcOrd="0" destOrd="0" parTransId="{F9915391-8E33-43A8-BDAC-3D2CDE050585}" sibTransId="{ED97E85A-B717-42AA-8089-C30C3F21DA37}"/>
    <dgm:cxn modelId="{BA9A84B8-C3E5-47C4-B6C8-F4EEB570131E}" type="presOf" srcId="{D7DC58C9-8057-4EC4-A547-3F4B2BC6472A}" destId="{D7F6C288-8B03-46DF-A8E7-DB6DCC5B9DE3}" srcOrd="1" destOrd="0" presId="urn:microsoft.com/office/officeart/2005/8/layout/orgChart1"/>
    <dgm:cxn modelId="{6B159DFB-5CC2-4E0B-B364-AE3BB0B39FBD}" type="presOf" srcId="{1078C7AD-8D75-41DA-A97F-115DB5053521}" destId="{539947D7-61B6-49B1-A447-0657F4793AF3}" srcOrd="0" destOrd="0" presId="urn:microsoft.com/office/officeart/2005/8/layout/orgChart1"/>
    <dgm:cxn modelId="{6D3875B3-4ADD-4054-B505-F1EE9EB2B04A}" type="presOf" srcId="{97814037-4C84-47F9-B20D-573559A104F8}" destId="{40814C1B-0026-4C97-9E24-A2EFB8851881}" srcOrd="0" destOrd="0" presId="urn:microsoft.com/office/officeart/2005/8/layout/orgChart1"/>
    <dgm:cxn modelId="{DE9ACDEE-FC77-49FA-B548-ADE386DC6ABE}" type="presParOf" srcId="{539947D7-61B6-49B1-A447-0657F4793AF3}" destId="{A9B850E0-61D3-4F61-983B-54358A77F58B}" srcOrd="0" destOrd="0" presId="urn:microsoft.com/office/officeart/2005/8/layout/orgChart1"/>
    <dgm:cxn modelId="{512800DF-6E9B-458C-A170-627C790EF348}" type="presParOf" srcId="{A9B850E0-61D3-4F61-983B-54358A77F58B}" destId="{46B5FEC0-08C6-4F81-9372-C765DFFE02B7}" srcOrd="0" destOrd="0" presId="urn:microsoft.com/office/officeart/2005/8/layout/orgChart1"/>
    <dgm:cxn modelId="{BE81F8CF-F7C2-4903-BF33-9D00D4907A3F}" type="presParOf" srcId="{46B5FEC0-08C6-4F81-9372-C765DFFE02B7}" destId="{D6741080-525D-4577-B920-D52D6380BC2E}" srcOrd="0" destOrd="0" presId="urn:microsoft.com/office/officeart/2005/8/layout/orgChart1"/>
    <dgm:cxn modelId="{A3A8E1C3-195D-4DE6-99E1-1C92F5968858}" type="presParOf" srcId="{46B5FEC0-08C6-4F81-9372-C765DFFE02B7}" destId="{2FB86884-1924-4737-A93F-0E4C74294636}" srcOrd="1" destOrd="0" presId="urn:microsoft.com/office/officeart/2005/8/layout/orgChart1"/>
    <dgm:cxn modelId="{C2245224-28D6-42F8-912F-EFBCDED75DFC}" type="presParOf" srcId="{A9B850E0-61D3-4F61-983B-54358A77F58B}" destId="{B2D304AD-79F1-41FC-A78A-6CC00C526019}" srcOrd="1" destOrd="0" presId="urn:microsoft.com/office/officeart/2005/8/layout/orgChart1"/>
    <dgm:cxn modelId="{E0A30BB0-3727-4F65-BAE5-D0256BE247FF}" type="presParOf" srcId="{B2D304AD-79F1-41FC-A78A-6CC00C526019}" destId="{349305AE-AF88-4365-B884-6A534022DDB4}" srcOrd="0" destOrd="0" presId="urn:microsoft.com/office/officeart/2005/8/layout/orgChart1"/>
    <dgm:cxn modelId="{E61162DD-787F-4E63-8EF4-306810AC7C91}" type="presParOf" srcId="{B2D304AD-79F1-41FC-A78A-6CC00C526019}" destId="{4349C370-B338-4088-9485-65063FFE8D36}" srcOrd="1" destOrd="0" presId="urn:microsoft.com/office/officeart/2005/8/layout/orgChart1"/>
    <dgm:cxn modelId="{4155EF01-45B3-446D-822E-2FA628B8128C}" type="presParOf" srcId="{4349C370-B338-4088-9485-65063FFE8D36}" destId="{523BFBE9-D752-4C47-A412-5913735DE3AF}" srcOrd="0" destOrd="0" presId="urn:microsoft.com/office/officeart/2005/8/layout/orgChart1"/>
    <dgm:cxn modelId="{97BEC1DF-EDB2-4D0C-BACC-F47457615301}" type="presParOf" srcId="{523BFBE9-D752-4C47-A412-5913735DE3AF}" destId="{0106BD74-FD0B-4022-A8C9-ABBC8209484C}" srcOrd="0" destOrd="0" presId="urn:microsoft.com/office/officeart/2005/8/layout/orgChart1"/>
    <dgm:cxn modelId="{C3A6BDA8-E06A-42FB-9200-C85719548AB5}" type="presParOf" srcId="{523BFBE9-D752-4C47-A412-5913735DE3AF}" destId="{D7F6C288-8B03-46DF-A8E7-DB6DCC5B9DE3}" srcOrd="1" destOrd="0" presId="urn:microsoft.com/office/officeart/2005/8/layout/orgChart1"/>
    <dgm:cxn modelId="{D188AF2E-7009-47A1-AF00-841C7C601698}" type="presParOf" srcId="{4349C370-B338-4088-9485-65063FFE8D36}" destId="{CC57BD39-FA8B-4FA8-BAB6-67EB44CB39CC}" srcOrd="1" destOrd="0" presId="urn:microsoft.com/office/officeart/2005/8/layout/orgChart1"/>
    <dgm:cxn modelId="{F8265593-04A9-43B5-ACA9-E5CACBF353D8}" type="presParOf" srcId="{CC57BD39-FA8B-4FA8-BAB6-67EB44CB39CC}" destId="{FE985958-AA89-432D-9721-1B589DCCB024}" srcOrd="0" destOrd="0" presId="urn:microsoft.com/office/officeart/2005/8/layout/orgChart1"/>
    <dgm:cxn modelId="{F567C651-1875-4BE7-BF7F-5E5D9CB77DB5}" type="presParOf" srcId="{CC57BD39-FA8B-4FA8-BAB6-67EB44CB39CC}" destId="{77A56832-3207-499D-B8C5-0292D603AA17}" srcOrd="1" destOrd="0" presId="urn:microsoft.com/office/officeart/2005/8/layout/orgChart1"/>
    <dgm:cxn modelId="{9230398E-03D3-4704-BBC7-9E8A0B986698}" type="presParOf" srcId="{77A56832-3207-499D-B8C5-0292D603AA17}" destId="{613EF1BB-A17C-420C-93AA-6796FBB70242}" srcOrd="0" destOrd="0" presId="urn:microsoft.com/office/officeart/2005/8/layout/orgChart1"/>
    <dgm:cxn modelId="{F808CC64-356A-466F-AF71-50A42964E89F}" type="presParOf" srcId="{613EF1BB-A17C-420C-93AA-6796FBB70242}" destId="{40814C1B-0026-4C97-9E24-A2EFB8851881}" srcOrd="0" destOrd="0" presId="urn:microsoft.com/office/officeart/2005/8/layout/orgChart1"/>
    <dgm:cxn modelId="{37A357E3-887F-4202-89B0-BD1D48093E5E}" type="presParOf" srcId="{613EF1BB-A17C-420C-93AA-6796FBB70242}" destId="{7C71815D-31E0-4501-A261-4C2E6E101F4A}" srcOrd="1" destOrd="0" presId="urn:microsoft.com/office/officeart/2005/8/layout/orgChart1"/>
    <dgm:cxn modelId="{75F44B98-E298-4EE8-9601-ADA8857BF9C3}" type="presParOf" srcId="{77A56832-3207-499D-B8C5-0292D603AA17}" destId="{93E365A2-5D13-46A1-A8BA-5785279DC94D}" srcOrd="1" destOrd="0" presId="urn:microsoft.com/office/officeart/2005/8/layout/orgChart1"/>
    <dgm:cxn modelId="{BC7F0287-A684-44E1-9874-51A394266BF1}" type="presParOf" srcId="{77A56832-3207-499D-B8C5-0292D603AA17}" destId="{DCEC84DA-5495-4350-8925-107DFA69D979}" srcOrd="2" destOrd="0" presId="urn:microsoft.com/office/officeart/2005/8/layout/orgChart1"/>
    <dgm:cxn modelId="{B8B62C91-F876-45CC-9BD2-F8BC74630FAC}" type="presParOf" srcId="{CC57BD39-FA8B-4FA8-BAB6-67EB44CB39CC}" destId="{EE7B3E66-36F2-4626-91BF-0297F92629F9}" srcOrd="2" destOrd="0" presId="urn:microsoft.com/office/officeart/2005/8/layout/orgChart1"/>
    <dgm:cxn modelId="{D7E542DF-93C3-40DC-9E5F-0055D8072AF3}" type="presParOf" srcId="{CC57BD39-FA8B-4FA8-BAB6-67EB44CB39CC}" destId="{39123702-2A8F-4A61-9D1F-1F78745F8D9C}" srcOrd="3" destOrd="0" presId="urn:microsoft.com/office/officeart/2005/8/layout/orgChart1"/>
    <dgm:cxn modelId="{8B854692-195A-454E-93D3-4CD7A98EAF4F}" type="presParOf" srcId="{39123702-2A8F-4A61-9D1F-1F78745F8D9C}" destId="{398EF4B2-9801-443E-8E92-DB53ADC056D3}" srcOrd="0" destOrd="0" presId="urn:microsoft.com/office/officeart/2005/8/layout/orgChart1"/>
    <dgm:cxn modelId="{F57A81C0-9CDF-47D7-B155-AE7D65559CF1}" type="presParOf" srcId="{398EF4B2-9801-443E-8E92-DB53ADC056D3}" destId="{BEB3621B-72F0-4453-AAC0-92819A45593C}" srcOrd="0" destOrd="0" presId="urn:microsoft.com/office/officeart/2005/8/layout/orgChart1"/>
    <dgm:cxn modelId="{5C26EAF2-C409-400F-B657-052BE3E3A51B}" type="presParOf" srcId="{398EF4B2-9801-443E-8E92-DB53ADC056D3}" destId="{2D7C71FE-5978-40DD-A2F8-16BF59BFED11}" srcOrd="1" destOrd="0" presId="urn:microsoft.com/office/officeart/2005/8/layout/orgChart1"/>
    <dgm:cxn modelId="{D827B468-9AC5-47F9-8558-E7FD3176B921}" type="presParOf" srcId="{39123702-2A8F-4A61-9D1F-1F78745F8D9C}" destId="{623C53C8-F94F-422E-9B37-7EAB2E612409}" srcOrd="1" destOrd="0" presId="urn:microsoft.com/office/officeart/2005/8/layout/orgChart1"/>
    <dgm:cxn modelId="{4CA065AB-B050-4BF2-8B09-6B22B3074FF8}" type="presParOf" srcId="{39123702-2A8F-4A61-9D1F-1F78745F8D9C}" destId="{2F68AC0A-1218-41C2-99B8-24ACB8CF22EF}" srcOrd="2" destOrd="0" presId="urn:microsoft.com/office/officeart/2005/8/layout/orgChart1"/>
    <dgm:cxn modelId="{00735DC9-0A6B-46FD-AB96-2F6047AFC3C2}" type="presParOf" srcId="{CC57BD39-FA8B-4FA8-BAB6-67EB44CB39CC}" destId="{80113FEA-BBBF-4B9C-AB77-79A93F9F9E4C}" srcOrd="4" destOrd="0" presId="urn:microsoft.com/office/officeart/2005/8/layout/orgChart1"/>
    <dgm:cxn modelId="{032A987B-1D15-42A5-8ACB-1984025E5473}" type="presParOf" srcId="{CC57BD39-FA8B-4FA8-BAB6-67EB44CB39CC}" destId="{D26E2C58-891D-411D-80A2-C38A3710F2AD}" srcOrd="5" destOrd="0" presId="urn:microsoft.com/office/officeart/2005/8/layout/orgChart1"/>
    <dgm:cxn modelId="{36AF6387-CB60-4DBD-A96A-72714EF01EC2}" type="presParOf" srcId="{D26E2C58-891D-411D-80A2-C38A3710F2AD}" destId="{BF046282-2E34-4CA4-BD44-D1453ECC6C59}" srcOrd="0" destOrd="0" presId="urn:microsoft.com/office/officeart/2005/8/layout/orgChart1"/>
    <dgm:cxn modelId="{01E16C3E-3461-41CE-BB8B-DB818DA5F1C0}" type="presParOf" srcId="{BF046282-2E34-4CA4-BD44-D1453ECC6C59}" destId="{30722453-2056-4470-B6B5-179EC52E23C1}" srcOrd="0" destOrd="0" presId="urn:microsoft.com/office/officeart/2005/8/layout/orgChart1"/>
    <dgm:cxn modelId="{EAE1FFDF-8666-45F3-AEF7-6B72F38A862C}" type="presParOf" srcId="{BF046282-2E34-4CA4-BD44-D1453ECC6C59}" destId="{C8476978-65A0-406C-9571-231929D89872}" srcOrd="1" destOrd="0" presId="urn:microsoft.com/office/officeart/2005/8/layout/orgChart1"/>
    <dgm:cxn modelId="{922F2001-4C2C-4E10-AA40-CBEE28270052}" type="presParOf" srcId="{D26E2C58-891D-411D-80A2-C38A3710F2AD}" destId="{55451610-B3B9-449D-8F07-6876B4F91FBC}" srcOrd="1" destOrd="0" presId="urn:microsoft.com/office/officeart/2005/8/layout/orgChart1"/>
    <dgm:cxn modelId="{EF889703-96FE-46A2-8EA9-F85BF245E1F6}" type="presParOf" srcId="{D26E2C58-891D-411D-80A2-C38A3710F2AD}" destId="{3D440511-02FD-4247-A1E9-C7FD24A05861}" srcOrd="2" destOrd="0" presId="urn:microsoft.com/office/officeart/2005/8/layout/orgChart1"/>
    <dgm:cxn modelId="{89086D35-74C3-4A01-A751-CAEDA068BA88}" type="presParOf" srcId="{4349C370-B338-4088-9485-65063FFE8D36}" destId="{721372BA-C06E-4DD7-8863-87B85CB7CE57}" srcOrd="2" destOrd="0" presId="urn:microsoft.com/office/officeart/2005/8/layout/orgChart1"/>
    <dgm:cxn modelId="{62378090-4D26-4390-BA69-4570B0FDD1C6}" type="presParOf" srcId="{A9B850E0-61D3-4F61-983B-54358A77F58B}" destId="{717EED50-C982-4F87-9DC1-7764D9225EB8}" srcOrd="2" destOrd="0" presId="urn:microsoft.com/office/officeart/2005/8/layout/orgChart1"/>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30231A-BB32-4FE0-801D-DDE679BFF56E}" type="doc">
      <dgm:prSet loTypeId="urn:microsoft.com/office/officeart/2005/8/layout/orgChart1" loCatId="hierarchy" qsTypeId="urn:microsoft.com/office/officeart/2005/8/quickstyle/simple2" qsCatId="simple" csTypeId="urn:microsoft.com/office/officeart/2005/8/colors/colorful5" csCatId="colorful" phldr="1"/>
      <dgm:spPr/>
      <dgm:t>
        <a:bodyPr/>
        <a:lstStyle/>
        <a:p>
          <a:endParaRPr lang="zh-CN" altLang="en-US"/>
        </a:p>
      </dgm:t>
    </dgm:pt>
    <dgm:pt modelId="{6D4CD2ED-5901-40E6-84C5-8DB2BA7616C4}">
      <dgm:prSet phldrT="[文本]" custT="1"/>
      <dgm:spPr>
        <a:solidFill>
          <a:srgbClr val="C00000"/>
        </a:solidFill>
      </dgm:spPr>
      <dgm:t>
        <a:bodyPr/>
        <a:lstStyle/>
        <a:p>
          <a:r>
            <a:rPr lang="zh-CN" altLang="en-US" sz="4000" b="1" dirty="0">
              <a:latin typeface="Blackoak Std" panose="04050907060602020202" pitchFamily="82" charset="0"/>
            </a:rPr>
            <a:t>在 职 人 员</a:t>
          </a:r>
        </a:p>
      </dgm:t>
    </dgm:pt>
    <dgm:pt modelId="{3443D79D-5D36-412B-91F7-0D670817B955}" type="parTrans" cxnId="{7C8338C2-32BF-4056-AB94-BFD67EC1C1E6}">
      <dgm:prSet/>
      <dgm:spPr/>
      <dgm:t>
        <a:bodyPr/>
        <a:lstStyle/>
        <a:p>
          <a:endParaRPr lang="zh-CN" altLang="en-US"/>
        </a:p>
      </dgm:t>
    </dgm:pt>
    <dgm:pt modelId="{A38A5901-8BA0-45AC-88EF-14623A6FE70D}" type="sibTrans" cxnId="{7C8338C2-32BF-4056-AB94-BFD67EC1C1E6}">
      <dgm:prSet/>
      <dgm:spPr/>
      <dgm:t>
        <a:bodyPr/>
        <a:lstStyle/>
        <a:p>
          <a:endParaRPr lang="zh-CN" altLang="en-US"/>
        </a:p>
      </dgm:t>
    </dgm:pt>
    <dgm:pt modelId="{22C1111E-C435-415F-A192-64FDD09B0AD1}">
      <dgm:prSet phldrT="[文本]" custT="1"/>
      <dgm:spPr>
        <a:solidFill>
          <a:srgbClr val="92D050"/>
        </a:solidFill>
      </dgm:spPr>
      <dgm:t>
        <a:bodyPr/>
        <a:lstStyle/>
        <a:p>
          <a:r>
            <a:rPr lang="zh-CN" altLang="en-US" sz="3200" b="1" dirty="0">
              <a:solidFill>
                <a:schemeClr val="tx1"/>
              </a:solidFill>
              <a:latin typeface="Blackoak Std" panose="04050907060602020202" pitchFamily="82" charset="0"/>
            </a:rPr>
            <a:t>按岗位统计调查</a:t>
          </a:r>
        </a:p>
      </dgm:t>
    </dgm:pt>
    <dgm:pt modelId="{B2955865-14CF-4146-B486-A28AFB526C7C}" type="parTrans" cxnId="{D684A10F-8345-4A69-8BAE-110356B3209E}">
      <dgm:prSet/>
      <dgm:spPr>
        <a:ln w="28575"/>
      </dgm:spPr>
      <dgm:t>
        <a:bodyPr/>
        <a:lstStyle/>
        <a:p>
          <a:endParaRPr lang="zh-CN" altLang="en-US" sz="2400"/>
        </a:p>
      </dgm:t>
    </dgm:pt>
    <dgm:pt modelId="{1BA7B82B-7621-4A82-913F-573A5EC29BB9}" type="sibTrans" cxnId="{D684A10F-8345-4A69-8BAE-110356B3209E}">
      <dgm:prSet/>
      <dgm:spPr/>
      <dgm:t>
        <a:bodyPr/>
        <a:lstStyle/>
        <a:p>
          <a:endParaRPr lang="zh-CN" altLang="en-US"/>
        </a:p>
      </dgm:t>
    </dgm:pt>
    <dgm:pt modelId="{8B70E8F8-A22C-4616-8E31-B5C6406DB49B}">
      <dgm:prSet phldrT="[文本]" custT="1"/>
      <dgm:spPr>
        <a:solidFill>
          <a:schemeClr val="accent5">
            <a:lumMod val="75000"/>
          </a:schemeClr>
        </a:solidFill>
      </dgm:spPr>
      <dgm:t>
        <a:bodyPr/>
        <a:lstStyle/>
        <a:p>
          <a:r>
            <a:rPr lang="zh-CN" altLang="en-US" sz="3200" b="1" dirty="0">
              <a:latin typeface="Blackoak Std" panose="04050907060602020202" pitchFamily="82" charset="0"/>
            </a:rPr>
            <a:t>按产业统计调查</a:t>
          </a:r>
        </a:p>
      </dgm:t>
    </dgm:pt>
    <dgm:pt modelId="{C9EB47D1-807D-45B7-B127-20F6713DB250}" type="parTrans" cxnId="{8B04A962-09E2-459B-8012-C04549918206}">
      <dgm:prSet/>
      <dgm:spPr>
        <a:ln w="28575"/>
      </dgm:spPr>
      <dgm:t>
        <a:bodyPr/>
        <a:lstStyle/>
        <a:p>
          <a:endParaRPr lang="zh-CN" altLang="en-US"/>
        </a:p>
      </dgm:t>
    </dgm:pt>
    <dgm:pt modelId="{84E0BB0F-9632-4D55-AFCC-7B7BA3C82E73}" type="sibTrans" cxnId="{8B04A962-09E2-459B-8012-C04549918206}">
      <dgm:prSet/>
      <dgm:spPr/>
      <dgm:t>
        <a:bodyPr/>
        <a:lstStyle/>
        <a:p>
          <a:endParaRPr lang="zh-CN" altLang="en-US"/>
        </a:p>
      </dgm:t>
    </dgm:pt>
    <dgm:pt modelId="{40A909CB-0B9B-4A14-9C94-022B780A617F}">
      <dgm:prSet custT="1"/>
      <dgm:spPr>
        <a:solidFill>
          <a:srgbClr val="92D050"/>
        </a:solidFill>
      </dgm:spPr>
      <dgm:t>
        <a:bodyPr/>
        <a:lstStyle/>
        <a:p>
          <a:r>
            <a:rPr lang="zh-CN" altLang="en-US" sz="2000" b="1" dirty="0">
              <a:solidFill>
                <a:schemeClr val="tx1"/>
              </a:solidFill>
              <a:latin typeface="Blackoak Std" panose="04050907060602020202" pitchFamily="82" charset="0"/>
            </a:rPr>
            <a:t>管理人员</a:t>
          </a:r>
        </a:p>
      </dgm:t>
    </dgm:pt>
    <dgm:pt modelId="{6BC07464-1484-4CD1-8E0C-2E8416DADCA7}" type="parTrans" cxnId="{5D9E83FF-A6F3-476C-A027-EF4B1C1FDBDE}">
      <dgm:prSet/>
      <dgm:spPr>
        <a:ln w="28575"/>
      </dgm:spPr>
      <dgm:t>
        <a:bodyPr/>
        <a:lstStyle/>
        <a:p>
          <a:endParaRPr lang="zh-CN" altLang="en-US"/>
        </a:p>
      </dgm:t>
    </dgm:pt>
    <dgm:pt modelId="{61D806CC-DD20-45D0-8135-D412F552276A}" type="sibTrans" cxnId="{5D9E83FF-A6F3-476C-A027-EF4B1C1FDBDE}">
      <dgm:prSet/>
      <dgm:spPr/>
      <dgm:t>
        <a:bodyPr/>
        <a:lstStyle/>
        <a:p>
          <a:endParaRPr lang="zh-CN" altLang="en-US"/>
        </a:p>
      </dgm:t>
    </dgm:pt>
    <dgm:pt modelId="{45A42193-6E80-45BE-AE8A-D6403D6CBF00}">
      <dgm:prSet phldrT="[文本]" custT="1"/>
      <dgm:spPr>
        <a:solidFill>
          <a:srgbClr val="92D050"/>
        </a:solidFill>
      </dgm:spPr>
      <dgm:t>
        <a:bodyPr/>
        <a:lstStyle/>
        <a:p>
          <a:pPr>
            <a:lnSpc>
              <a:spcPct val="100000"/>
            </a:lnSpc>
            <a:spcAft>
              <a:spcPts val="0"/>
            </a:spcAft>
          </a:pPr>
          <a:r>
            <a:rPr lang="zh-CN" altLang="en-US" sz="2000" b="1" dirty="0">
              <a:solidFill>
                <a:schemeClr val="tx1"/>
              </a:solidFill>
              <a:latin typeface="Blackoak Std" panose="04050907060602020202" pitchFamily="82" charset="0"/>
            </a:rPr>
            <a:t>专业技术</a:t>
          </a:r>
          <a:endParaRPr lang="en-US" altLang="zh-CN" sz="2000" b="1" dirty="0">
            <a:solidFill>
              <a:schemeClr val="tx1"/>
            </a:solidFill>
            <a:latin typeface="Blackoak Std" panose="04050907060602020202" pitchFamily="82" charset="0"/>
          </a:endParaRPr>
        </a:p>
        <a:p>
          <a:pPr>
            <a:lnSpc>
              <a:spcPct val="100000"/>
            </a:lnSpc>
            <a:spcAft>
              <a:spcPts val="0"/>
            </a:spcAft>
          </a:pPr>
          <a:r>
            <a:rPr lang="zh-CN" altLang="en-US" sz="2000" b="1" dirty="0">
              <a:solidFill>
                <a:schemeClr val="tx1"/>
              </a:solidFill>
              <a:latin typeface="Blackoak Std" panose="04050907060602020202" pitchFamily="82" charset="0"/>
            </a:rPr>
            <a:t>人员</a:t>
          </a:r>
        </a:p>
      </dgm:t>
    </dgm:pt>
    <dgm:pt modelId="{C13B45A6-B0DF-4682-9369-3FC26AB00E4B}" type="parTrans" cxnId="{A225B6E6-90FB-46CB-8DAE-4DE7FD948DCC}">
      <dgm:prSet/>
      <dgm:spPr>
        <a:ln w="28575"/>
      </dgm:spPr>
      <dgm:t>
        <a:bodyPr/>
        <a:lstStyle/>
        <a:p>
          <a:endParaRPr lang="zh-CN" altLang="en-US"/>
        </a:p>
      </dgm:t>
    </dgm:pt>
    <dgm:pt modelId="{E76DD5DB-7A27-427D-84A8-EEA2834856B4}" type="sibTrans" cxnId="{A225B6E6-90FB-46CB-8DAE-4DE7FD948DCC}">
      <dgm:prSet/>
      <dgm:spPr/>
      <dgm:t>
        <a:bodyPr/>
        <a:lstStyle/>
        <a:p>
          <a:endParaRPr lang="zh-CN" altLang="en-US"/>
        </a:p>
      </dgm:t>
    </dgm:pt>
    <dgm:pt modelId="{4EF93DF0-3149-4B92-AF9A-57CB3D4E15CF}">
      <dgm:prSet phldrT="[文本]" custT="1"/>
      <dgm:spPr>
        <a:solidFill>
          <a:srgbClr val="92D050"/>
        </a:solidFill>
      </dgm:spPr>
      <dgm:t>
        <a:bodyPr/>
        <a:lstStyle/>
        <a:p>
          <a:r>
            <a:rPr lang="zh-CN" altLang="en-US" sz="2000" b="1" dirty="0">
              <a:solidFill>
                <a:schemeClr val="tx1"/>
              </a:solidFill>
              <a:latin typeface="Blackoak Std" panose="04050907060602020202" pitchFamily="82" charset="0"/>
            </a:rPr>
            <a:t>工勤人员</a:t>
          </a:r>
        </a:p>
      </dgm:t>
    </dgm:pt>
    <dgm:pt modelId="{ECB3BF6C-2B54-4388-A53D-5B319E67E882}" type="parTrans" cxnId="{57B7C87D-8F18-44EF-A9F9-9216FDB9C1F1}">
      <dgm:prSet/>
      <dgm:spPr>
        <a:ln w="28575"/>
      </dgm:spPr>
      <dgm:t>
        <a:bodyPr/>
        <a:lstStyle/>
        <a:p>
          <a:endParaRPr lang="zh-CN" altLang="en-US"/>
        </a:p>
      </dgm:t>
    </dgm:pt>
    <dgm:pt modelId="{6D8C7264-B4DC-49CD-A3BB-2DB85EEF0969}" type="sibTrans" cxnId="{57B7C87D-8F18-44EF-A9F9-9216FDB9C1F1}">
      <dgm:prSet/>
      <dgm:spPr/>
      <dgm:t>
        <a:bodyPr/>
        <a:lstStyle/>
        <a:p>
          <a:endParaRPr lang="zh-CN" altLang="en-US"/>
        </a:p>
      </dgm:t>
    </dgm:pt>
    <dgm:pt modelId="{7F6EF91F-80D9-4A5D-9DC7-79436DF87795}">
      <dgm:prSet custT="1"/>
      <dgm:spPr>
        <a:solidFill>
          <a:schemeClr val="accent5">
            <a:lumMod val="75000"/>
          </a:schemeClr>
        </a:solidFill>
      </dgm:spPr>
      <dgm:t>
        <a:bodyPr/>
        <a:lstStyle/>
        <a:p>
          <a:pPr marL="0" lvl="0" indent="0" algn="ctr" defTabSz="1066800">
            <a:lnSpc>
              <a:spcPct val="100000"/>
            </a:lnSpc>
            <a:spcBef>
              <a:spcPct val="0"/>
            </a:spcBef>
            <a:spcAft>
              <a:spcPts val="0"/>
            </a:spcAft>
            <a:buNone/>
          </a:pPr>
          <a:r>
            <a:rPr lang="zh-CN" altLang="en-US" sz="2000" b="1" kern="1200" dirty="0">
              <a:latin typeface="Blackoak Std" panose="04050907060602020202" pitchFamily="82" charset="0"/>
              <a:ea typeface="等线" panose="02010600030101010101" pitchFamily="2" charset="-122"/>
              <a:cs typeface="+mn-cs"/>
            </a:rPr>
            <a:t>地质勘查</a:t>
          </a:r>
          <a:endParaRPr lang="en-US" altLang="zh-CN" sz="2000" b="1" kern="1200" dirty="0">
            <a:latin typeface="Blackoak Std" panose="04050907060602020202" pitchFamily="82" charset="0"/>
            <a:ea typeface="等线" panose="02010600030101010101" pitchFamily="2" charset="-122"/>
            <a:cs typeface="+mn-cs"/>
          </a:endParaRPr>
        </a:p>
        <a:p>
          <a:pPr marL="0" lvl="0" indent="0" algn="ctr" defTabSz="1066800">
            <a:lnSpc>
              <a:spcPct val="100000"/>
            </a:lnSpc>
            <a:spcBef>
              <a:spcPct val="0"/>
            </a:spcBef>
            <a:spcAft>
              <a:spcPts val="0"/>
            </a:spcAft>
            <a:buNone/>
          </a:pPr>
          <a:r>
            <a:rPr lang="zh-CN" altLang="en-US" sz="2000" b="1" kern="1200" dirty="0">
              <a:latin typeface="Blackoak Std" panose="04050907060602020202" pitchFamily="82" charset="0"/>
              <a:ea typeface="等线" panose="02010600030101010101" pitchFamily="2" charset="-122"/>
              <a:cs typeface="+mn-cs"/>
            </a:rPr>
            <a:t>人员</a:t>
          </a:r>
        </a:p>
      </dgm:t>
    </dgm:pt>
    <dgm:pt modelId="{14A120C4-5824-46C3-AF24-917BA3B82A57}" type="parTrans" cxnId="{D6C20954-A0A6-4DAC-8117-446BBC111EF2}">
      <dgm:prSet/>
      <dgm:spPr>
        <a:ln w="28575"/>
      </dgm:spPr>
      <dgm:t>
        <a:bodyPr/>
        <a:lstStyle/>
        <a:p>
          <a:endParaRPr lang="zh-CN" altLang="en-US"/>
        </a:p>
      </dgm:t>
    </dgm:pt>
    <dgm:pt modelId="{1C513FD7-681A-4F08-861B-180C5716A0F9}" type="sibTrans" cxnId="{D6C20954-A0A6-4DAC-8117-446BBC111EF2}">
      <dgm:prSet/>
      <dgm:spPr/>
      <dgm:t>
        <a:bodyPr/>
        <a:lstStyle/>
        <a:p>
          <a:endParaRPr lang="zh-CN" altLang="en-US"/>
        </a:p>
      </dgm:t>
    </dgm:pt>
    <dgm:pt modelId="{073A4E34-8817-44B0-88F2-E508359B7A99}">
      <dgm:prSet phldrT="[文本]" custT="1"/>
      <dgm:spPr>
        <a:solidFill>
          <a:schemeClr val="accent5">
            <a:lumMod val="75000"/>
          </a:schemeClr>
        </a:solidFill>
      </dgm:spPr>
      <dgm:t>
        <a:bodyPr/>
        <a:lstStyle/>
        <a:p>
          <a:pPr marL="0" lvl="0" indent="0" algn="ctr" defTabSz="1066800">
            <a:lnSpc>
              <a:spcPct val="100000"/>
            </a:lnSpc>
            <a:spcBef>
              <a:spcPct val="0"/>
            </a:spcBef>
            <a:spcAft>
              <a:spcPts val="600"/>
            </a:spcAft>
            <a:buNone/>
          </a:pPr>
          <a:r>
            <a:rPr lang="zh-CN" altLang="en-US" sz="2000" b="1" kern="1200" dirty="0">
              <a:latin typeface="Blackoak Std" panose="04050907060602020202" pitchFamily="82" charset="0"/>
              <a:ea typeface="等线" panose="02010600030101010101" pitchFamily="2" charset="-122"/>
              <a:cs typeface="+mn-cs"/>
            </a:rPr>
            <a:t>工程勘察与施工人员</a:t>
          </a:r>
        </a:p>
      </dgm:t>
    </dgm:pt>
    <dgm:pt modelId="{6D914D26-E732-41E6-A5B9-4AF29B0CF63F}" type="parTrans" cxnId="{8B31EE06-F957-461E-B20C-02859AA2235F}">
      <dgm:prSet/>
      <dgm:spPr>
        <a:ln w="28575"/>
      </dgm:spPr>
      <dgm:t>
        <a:bodyPr/>
        <a:lstStyle/>
        <a:p>
          <a:endParaRPr lang="zh-CN" altLang="en-US"/>
        </a:p>
      </dgm:t>
    </dgm:pt>
    <dgm:pt modelId="{580B2EAE-4FB9-4813-9843-7836E0F96FE5}" type="sibTrans" cxnId="{8B31EE06-F957-461E-B20C-02859AA2235F}">
      <dgm:prSet/>
      <dgm:spPr/>
      <dgm:t>
        <a:bodyPr/>
        <a:lstStyle/>
        <a:p>
          <a:endParaRPr lang="zh-CN" altLang="en-US"/>
        </a:p>
      </dgm:t>
    </dgm:pt>
    <dgm:pt modelId="{8804734E-C2A9-41C2-B51C-9659471123BB}">
      <dgm:prSet phldrT="[文本]" custT="1"/>
      <dgm:spPr>
        <a:solidFill>
          <a:schemeClr val="accent5">
            <a:lumMod val="75000"/>
          </a:schemeClr>
        </a:solidFill>
      </dgm:spPr>
      <dgm:t>
        <a:bodyPr/>
        <a:lstStyle/>
        <a:p>
          <a:pPr marL="0" lvl="0" indent="0" algn="ctr" defTabSz="1066800">
            <a:lnSpc>
              <a:spcPct val="100000"/>
            </a:lnSpc>
            <a:spcBef>
              <a:spcPct val="0"/>
            </a:spcBef>
            <a:spcAft>
              <a:spcPts val="0"/>
            </a:spcAft>
            <a:buNone/>
          </a:pPr>
          <a:r>
            <a:rPr lang="zh-CN" altLang="en-US" sz="2000" b="1" kern="1200" dirty="0">
              <a:latin typeface="Blackoak Std" panose="04050907060602020202" pitchFamily="82" charset="0"/>
              <a:ea typeface="等线" panose="02010600030101010101" pitchFamily="2" charset="-122"/>
              <a:cs typeface="+mn-cs"/>
            </a:rPr>
            <a:t>矿产开发</a:t>
          </a:r>
          <a:endParaRPr lang="en-US" altLang="zh-CN" sz="2000" b="1" kern="1200" dirty="0">
            <a:latin typeface="Blackoak Std" panose="04050907060602020202" pitchFamily="82" charset="0"/>
            <a:ea typeface="等线" panose="02010600030101010101" pitchFamily="2" charset="-122"/>
            <a:cs typeface="+mn-cs"/>
          </a:endParaRPr>
        </a:p>
        <a:p>
          <a:pPr marL="0" lvl="0" indent="0" algn="ctr" defTabSz="1066800">
            <a:lnSpc>
              <a:spcPct val="100000"/>
            </a:lnSpc>
            <a:spcBef>
              <a:spcPct val="0"/>
            </a:spcBef>
            <a:spcAft>
              <a:spcPts val="0"/>
            </a:spcAft>
            <a:buNone/>
          </a:pPr>
          <a:r>
            <a:rPr lang="zh-CN" altLang="en-US" sz="2000" b="1" kern="1200" dirty="0">
              <a:latin typeface="Blackoak Std" panose="04050907060602020202" pitchFamily="82" charset="0"/>
              <a:ea typeface="等线" panose="02010600030101010101" pitchFamily="2" charset="-122"/>
              <a:cs typeface="+mn-cs"/>
            </a:rPr>
            <a:t>人员</a:t>
          </a:r>
        </a:p>
      </dgm:t>
    </dgm:pt>
    <dgm:pt modelId="{4D8FE661-D9BA-4992-92A6-57F91877C4DB}" type="parTrans" cxnId="{563C61BA-FA71-415D-B15B-490AF4D1E86F}">
      <dgm:prSet/>
      <dgm:spPr>
        <a:ln w="28575"/>
      </dgm:spPr>
      <dgm:t>
        <a:bodyPr/>
        <a:lstStyle/>
        <a:p>
          <a:endParaRPr lang="zh-CN" altLang="en-US"/>
        </a:p>
      </dgm:t>
    </dgm:pt>
    <dgm:pt modelId="{8FA47B0A-2E32-4424-B220-A07C9E7B308B}" type="sibTrans" cxnId="{563C61BA-FA71-415D-B15B-490AF4D1E86F}">
      <dgm:prSet/>
      <dgm:spPr/>
      <dgm:t>
        <a:bodyPr/>
        <a:lstStyle/>
        <a:p>
          <a:endParaRPr lang="zh-CN" altLang="en-US"/>
        </a:p>
      </dgm:t>
    </dgm:pt>
    <dgm:pt modelId="{86BECEDE-7940-457D-9187-E2F7332259FE}">
      <dgm:prSet custT="1"/>
      <dgm:spPr/>
      <dgm:t>
        <a:bodyPr/>
        <a:lstStyle/>
        <a:p>
          <a:r>
            <a:rPr lang="zh-CN" altLang="en-US" sz="1800" b="1" dirty="0"/>
            <a:t>地质勘查技术人员</a:t>
          </a:r>
        </a:p>
      </dgm:t>
    </dgm:pt>
    <dgm:pt modelId="{1EB82DE4-27D9-4848-8D1A-517366E58AD5}" type="parTrans" cxnId="{5DF5DDBF-A10F-45F1-8745-E19685F1D315}">
      <dgm:prSet/>
      <dgm:spPr>
        <a:ln w="28575"/>
      </dgm:spPr>
      <dgm:t>
        <a:bodyPr/>
        <a:lstStyle/>
        <a:p>
          <a:endParaRPr lang="zh-CN" altLang="en-US"/>
        </a:p>
      </dgm:t>
    </dgm:pt>
    <dgm:pt modelId="{6F757219-90DA-4E1F-865C-35763E662716}" type="sibTrans" cxnId="{5DF5DDBF-A10F-45F1-8745-E19685F1D315}">
      <dgm:prSet/>
      <dgm:spPr/>
      <dgm:t>
        <a:bodyPr/>
        <a:lstStyle/>
        <a:p>
          <a:endParaRPr lang="zh-CN" altLang="en-US"/>
        </a:p>
      </dgm:t>
    </dgm:pt>
    <dgm:pt modelId="{2C864D28-A4CB-4ED1-A145-3A616F55D84D}">
      <dgm:prSet custT="1"/>
      <dgm:spPr/>
      <dgm:t>
        <a:bodyPr/>
        <a:lstStyle/>
        <a:p>
          <a:r>
            <a:rPr lang="zh-CN" altLang="en-US" sz="1800" b="1" dirty="0"/>
            <a:t>高级职称</a:t>
          </a:r>
        </a:p>
      </dgm:t>
    </dgm:pt>
    <dgm:pt modelId="{9DFCAD5A-C72A-403D-8975-05E6D36A0D04}" type="parTrans" cxnId="{5C6D5975-6277-4932-B4FB-603EA29BC59C}">
      <dgm:prSet/>
      <dgm:spPr>
        <a:ln w="28575"/>
      </dgm:spPr>
      <dgm:t>
        <a:bodyPr/>
        <a:lstStyle/>
        <a:p>
          <a:endParaRPr lang="zh-CN" altLang="en-US"/>
        </a:p>
      </dgm:t>
    </dgm:pt>
    <dgm:pt modelId="{F53E6EE1-B4D8-4433-A118-6B42E4364E3D}" type="sibTrans" cxnId="{5C6D5975-6277-4932-B4FB-603EA29BC59C}">
      <dgm:prSet/>
      <dgm:spPr/>
      <dgm:t>
        <a:bodyPr/>
        <a:lstStyle/>
        <a:p>
          <a:endParaRPr lang="zh-CN" altLang="en-US"/>
        </a:p>
      </dgm:t>
    </dgm:pt>
    <dgm:pt modelId="{0D8588B7-0146-4972-9CBA-484985764C42}">
      <dgm:prSet phldrT="[文本]" custT="1"/>
      <dgm:spPr/>
      <dgm:t>
        <a:bodyPr/>
        <a:lstStyle/>
        <a:p>
          <a:r>
            <a:rPr lang="zh-CN" altLang="en-US" sz="1800" b="1" dirty="0"/>
            <a:t>中级职称</a:t>
          </a:r>
        </a:p>
      </dgm:t>
    </dgm:pt>
    <dgm:pt modelId="{4096DA26-2F17-4217-8417-FAF1EE7FD69A}" type="parTrans" cxnId="{5B0A3F74-DF24-4C01-9D7D-5CC636E3F0BE}">
      <dgm:prSet/>
      <dgm:spPr>
        <a:ln w="28575"/>
      </dgm:spPr>
      <dgm:t>
        <a:bodyPr/>
        <a:lstStyle/>
        <a:p>
          <a:endParaRPr lang="zh-CN" altLang="en-US"/>
        </a:p>
      </dgm:t>
    </dgm:pt>
    <dgm:pt modelId="{F32B1F64-8641-4CB4-B2F5-4858384677BE}" type="sibTrans" cxnId="{5B0A3F74-DF24-4C01-9D7D-5CC636E3F0BE}">
      <dgm:prSet/>
      <dgm:spPr/>
      <dgm:t>
        <a:bodyPr/>
        <a:lstStyle/>
        <a:p>
          <a:endParaRPr lang="zh-CN" altLang="en-US"/>
        </a:p>
      </dgm:t>
    </dgm:pt>
    <dgm:pt modelId="{EDF98622-C476-4C13-ACA9-3842F35E93A9}">
      <dgm:prSet phldrT="[文本]" custT="1"/>
      <dgm:spPr>
        <a:solidFill>
          <a:schemeClr val="accent5">
            <a:lumMod val="75000"/>
          </a:schemeClr>
        </a:solidFill>
      </dgm:spPr>
      <dgm:t>
        <a:bodyPr/>
        <a:lstStyle/>
        <a:p>
          <a:pPr marL="0" lvl="0" indent="0" algn="ctr" defTabSz="1066800">
            <a:lnSpc>
              <a:spcPct val="50000"/>
            </a:lnSpc>
            <a:spcBef>
              <a:spcPct val="0"/>
            </a:spcBef>
            <a:spcAft>
              <a:spcPts val="600"/>
            </a:spcAft>
            <a:buNone/>
          </a:pPr>
          <a:r>
            <a:rPr lang="zh-CN" altLang="en-US" sz="2000" b="1" kern="1200" dirty="0">
              <a:latin typeface="Blackoak Std" panose="04050907060602020202" pitchFamily="82" charset="0"/>
              <a:ea typeface="等线" panose="02010600030101010101" pitchFamily="2" charset="-122"/>
              <a:cs typeface="+mn-cs"/>
            </a:rPr>
            <a:t>其他人员</a:t>
          </a:r>
        </a:p>
      </dgm:t>
    </dgm:pt>
    <dgm:pt modelId="{8709875F-7C1D-44EC-A258-281ACF5771B7}" type="parTrans" cxnId="{05C1CFC1-6829-4338-83FF-4CA3DEC9F3AD}">
      <dgm:prSet/>
      <dgm:spPr>
        <a:ln w="28575"/>
      </dgm:spPr>
      <dgm:t>
        <a:bodyPr/>
        <a:lstStyle/>
        <a:p>
          <a:endParaRPr lang="zh-CN" altLang="en-US"/>
        </a:p>
      </dgm:t>
    </dgm:pt>
    <dgm:pt modelId="{4FE0E1E2-4D41-434F-B913-74B5E67BD0CE}" type="sibTrans" cxnId="{05C1CFC1-6829-4338-83FF-4CA3DEC9F3AD}">
      <dgm:prSet/>
      <dgm:spPr/>
      <dgm:t>
        <a:bodyPr/>
        <a:lstStyle/>
        <a:p>
          <a:endParaRPr lang="zh-CN" altLang="en-US"/>
        </a:p>
      </dgm:t>
    </dgm:pt>
    <dgm:pt modelId="{E65DE420-84A9-4E26-9C15-8D1DBBCFC9D0}">
      <dgm:prSet custT="1"/>
      <dgm:spPr/>
      <dgm:t>
        <a:bodyPr/>
        <a:lstStyle/>
        <a:p>
          <a:pPr>
            <a:lnSpc>
              <a:spcPct val="100000"/>
            </a:lnSpc>
            <a:spcAft>
              <a:spcPts val="0"/>
            </a:spcAft>
          </a:pPr>
          <a:r>
            <a:rPr lang="zh-CN" altLang="en-US" sz="1800" b="1" dirty="0"/>
            <a:t>水文</a:t>
          </a:r>
          <a:r>
            <a:rPr lang="en-US" altLang="zh-CN" sz="1800" b="1" dirty="0"/>
            <a:t>(</a:t>
          </a:r>
          <a:r>
            <a:rPr lang="zh-CN" altLang="en-US" sz="1800" b="1" dirty="0"/>
            <a:t>工程、环境</a:t>
          </a:r>
          <a:r>
            <a:rPr lang="en-US" altLang="zh-CN" sz="1800" b="1" dirty="0"/>
            <a:t>)</a:t>
          </a:r>
        </a:p>
        <a:p>
          <a:pPr>
            <a:lnSpc>
              <a:spcPct val="100000"/>
            </a:lnSpc>
            <a:spcAft>
              <a:spcPts val="0"/>
            </a:spcAft>
          </a:pPr>
          <a:r>
            <a:rPr lang="zh-CN" altLang="en-US" sz="1800" b="1" dirty="0"/>
            <a:t>人员</a:t>
          </a:r>
        </a:p>
      </dgm:t>
    </dgm:pt>
    <dgm:pt modelId="{F23D12CE-CDC4-4458-A2BE-3AD9C4D4730D}" type="parTrans" cxnId="{E2058090-989A-40F5-ABB3-B73E8ABB98EE}">
      <dgm:prSet/>
      <dgm:spPr>
        <a:ln w="28575"/>
      </dgm:spPr>
      <dgm:t>
        <a:bodyPr/>
        <a:lstStyle/>
        <a:p>
          <a:endParaRPr lang="zh-CN" altLang="en-US"/>
        </a:p>
      </dgm:t>
    </dgm:pt>
    <dgm:pt modelId="{EC0932BE-0A82-4B1B-AF53-5E91D7B858DF}" type="sibTrans" cxnId="{E2058090-989A-40F5-ABB3-B73E8ABB98EE}">
      <dgm:prSet/>
      <dgm:spPr/>
      <dgm:t>
        <a:bodyPr/>
        <a:lstStyle/>
        <a:p>
          <a:endParaRPr lang="zh-CN" altLang="en-US"/>
        </a:p>
      </dgm:t>
    </dgm:pt>
    <dgm:pt modelId="{EAE4860A-09D5-472F-8655-F9ED8259E924}">
      <dgm:prSet custT="1"/>
      <dgm:spPr/>
      <dgm:t>
        <a:bodyPr/>
        <a:lstStyle/>
        <a:p>
          <a:r>
            <a:rPr lang="zh-CN" altLang="en-US" sz="2000" b="1" dirty="0"/>
            <a:t>地灾防治人员</a:t>
          </a:r>
        </a:p>
      </dgm:t>
    </dgm:pt>
    <dgm:pt modelId="{1FA71EA2-F7AE-4CB0-8510-DEBF42660178}" type="parTrans" cxnId="{C8B1501F-7D32-4E4E-885B-2D2752659B2F}">
      <dgm:prSet/>
      <dgm:spPr>
        <a:ln w="28575"/>
      </dgm:spPr>
      <dgm:t>
        <a:bodyPr/>
        <a:lstStyle/>
        <a:p>
          <a:endParaRPr lang="zh-CN" altLang="en-US"/>
        </a:p>
      </dgm:t>
    </dgm:pt>
    <dgm:pt modelId="{D81DD6AB-FD95-4E0C-9444-E6F4DB057566}" type="sibTrans" cxnId="{C8B1501F-7D32-4E4E-885B-2D2752659B2F}">
      <dgm:prSet/>
      <dgm:spPr/>
      <dgm:t>
        <a:bodyPr/>
        <a:lstStyle/>
        <a:p>
          <a:endParaRPr lang="zh-CN" altLang="en-US"/>
        </a:p>
      </dgm:t>
    </dgm:pt>
    <dgm:pt modelId="{CCEE8CF0-F7A7-4984-9AA4-D6426C15111C}">
      <dgm:prSet phldrT="[文本]" custT="1"/>
      <dgm:spPr/>
      <dgm:t>
        <a:bodyPr/>
        <a:lstStyle/>
        <a:p>
          <a:r>
            <a:rPr lang="zh-CN" altLang="en-US" sz="2400" b="1" dirty="0" smtClean="0"/>
            <a:t>初级</a:t>
          </a:r>
          <a:endParaRPr lang="zh-CN" altLang="en-US" sz="2400" b="1" dirty="0"/>
        </a:p>
      </dgm:t>
    </dgm:pt>
    <dgm:pt modelId="{ADA7B2AA-E4F2-45F3-B61B-64DAF3A22428}" type="parTrans" cxnId="{9BC08D2A-09B5-4CB5-BC6A-DF6C1E79A590}">
      <dgm:prSet/>
      <dgm:spPr/>
      <dgm:t>
        <a:bodyPr/>
        <a:lstStyle/>
        <a:p>
          <a:endParaRPr lang="zh-CN" altLang="en-US"/>
        </a:p>
      </dgm:t>
    </dgm:pt>
    <dgm:pt modelId="{7E06D1CF-AD81-4730-BCC8-6B1ACA7EF5C2}" type="sibTrans" cxnId="{9BC08D2A-09B5-4CB5-BC6A-DF6C1E79A590}">
      <dgm:prSet/>
      <dgm:spPr/>
      <dgm:t>
        <a:bodyPr/>
        <a:lstStyle/>
        <a:p>
          <a:endParaRPr lang="zh-CN" altLang="en-US"/>
        </a:p>
      </dgm:t>
    </dgm:pt>
    <dgm:pt modelId="{6BF1FA28-D51D-466B-8C06-8880603089AD}" type="pres">
      <dgm:prSet presAssocID="{3730231A-BB32-4FE0-801D-DDE679BFF56E}" presName="hierChild1" presStyleCnt="0">
        <dgm:presLayoutVars>
          <dgm:orgChart val="1"/>
          <dgm:chPref val="1"/>
          <dgm:dir/>
          <dgm:animOne val="branch"/>
          <dgm:animLvl val="lvl"/>
          <dgm:resizeHandles/>
        </dgm:presLayoutVars>
      </dgm:prSet>
      <dgm:spPr/>
      <dgm:t>
        <a:bodyPr/>
        <a:lstStyle/>
        <a:p>
          <a:endParaRPr lang="zh-CN" altLang="en-US"/>
        </a:p>
      </dgm:t>
    </dgm:pt>
    <dgm:pt modelId="{A0C8E71B-513A-42D2-8021-CCB41DB7A317}" type="pres">
      <dgm:prSet presAssocID="{6D4CD2ED-5901-40E6-84C5-8DB2BA7616C4}" presName="hierRoot1" presStyleCnt="0">
        <dgm:presLayoutVars>
          <dgm:hierBranch val="init"/>
        </dgm:presLayoutVars>
      </dgm:prSet>
      <dgm:spPr/>
    </dgm:pt>
    <dgm:pt modelId="{4F374FAD-3AA0-4C3A-A1C9-64D57EA21469}" type="pres">
      <dgm:prSet presAssocID="{6D4CD2ED-5901-40E6-84C5-8DB2BA7616C4}" presName="rootComposite1" presStyleCnt="0"/>
      <dgm:spPr/>
    </dgm:pt>
    <dgm:pt modelId="{C3131CE3-E809-43BE-BACF-A769FD6C734A}" type="pres">
      <dgm:prSet presAssocID="{6D4CD2ED-5901-40E6-84C5-8DB2BA7616C4}" presName="rootText1" presStyleLbl="node0" presStyleIdx="0" presStyleCnt="1" custScaleX="298138" custScaleY="148876" custLinFactNeighborX="-1325" custLinFactNeighborY="-50366">
        <dgm:presLayoutVars>
          <dgm:chPref val="3"/>
        </dgm:presLayoutVars>
      </dgm:prSet>
      <dgm:spPr/>
      <dgm:t>
        <a:bodyPr/>
        <a:lstStyle/>
        <a:p>
          <a:endParaRPr lang="zh-CN" altLang="en-US"/>
        </a:p>
      </dgm:t>
    </dgm:pt>
    <dgm:pt modelId="{AD56B86C-5040-4FB2-89EE-A3F4938A82AC}" type="pres">
      <dgm:prSet presAssocID="{6D4CD2ED-5901-40E6-84C5-8DB2BA7616C4}" presName="rootConnector1" presStyleLbl="node1" presStyleIdx="0" presStyleCnt="0"/>
      <dgm:spPr/>
      <dgm:t>
        <a:bodyPr/>
        <a:lstStyle/>
        <a:p>
          <a:endParaRPr lang="zh-CN" altLang="en-US"/>
        </a:p>
      </dgm:t>
    </dgm:pt>
    <dgm:pt modelId="{B77CB045-C210-48BF-8FBE-52E9B29ED61F}" type="pres">
      <dgm:prSet presAssocID="{6D4CD2ED-5901-40E6-84C5-8DB2BA7616C4}" presName="hierChild2" presStyleCnt="0"/>
      <dgm:spPr/>
    </dgm:pt>
    <dgm:pt modelId="{016E5BFE-73D0-4205-9FCA-629B715027A6}" type="pres">
      <dgm:prSet presAssocID="{B2955865-14CF-4146-B486-A28AFB526C7C}" presName="Name37" presStyleLbl="parChTrans1D2" presStyleIdx="0" presStyleCnt="2"/>
      <dgm:spPr/>
      <dgm:t>
        <a:bodyPr/>
        <a:lstStyle/>
        <a:p>
          <a:endParaRPr lang="zh-CN" altLang="en-US"/>
        </a:p>
      </dgm:t>
    </dgm:pt>
    <dgm:pt modelId="{4886C77A-8643-4B35-951E-3B2A8A4278B2}" type="pres">
      <dgm:prSet presAssocID="{22C1111E-C435-415F-A192-64FDD09B0AD1}" presName="hierRoot2" presStyleCnt="0">
        <dgm:presLayoutVars>
          <dgm:hierBranch/>
        </dgm:presLayoutVars>
      </dgm:prSet>
      <dgm:spPr/>
    </dgm:pt>
    <dgm:pt modelId="{A0897FB8-74FC-47CE-BF21-128AC7D5A44C}" type="pres">
      <dgm:prSet presAssocID="{22C1111E-C435-415F-A192-64FDD09B0AD1}" presName="rootComposite" presStyleCnt="0"/>
      <dgm:spPr/>
    </dgm:pt>
    <dgm:pt modelId="{1AF1A8CB-3B40-4963-A45F-CECE570149CC}" type="pres">
      <dgm:prSet presAssocID="{22C1111E-C435-415F-A192-64FDD09B0AD1}" presName="rootText" presStyleLbl="node2" presStyleIdx="0" presStyleCnt="2" custScaleX="227047">
        <dgm:presLayoutVars>
          <dgm:chPref val="3"/>
        </dgm:presLayoutVars>
      </dgm:prSet>
      <dgm:spPr/>
      <dgm:t>
        <a:bodyPr/>
        <a:lstStyle/>
        <a:p>
          <a:endParaRPr lang="zh-CN" altLang="en-US"/>
        </a:p>
      </dgm:t>
    </dgm:pt>
    <dgm:pt modelId="{83B999C5-3A2B-47A1-8C1F-461B2904BEEE}" type="pres">
      <dgm:prSet presAssocID="{22C1111E-C435-415F-A192-64FDD09B0AD1}" presName="rootConnector" presStyleLbl="node2" presStyleIdx="0" presStyleCnt="2"/>
      <dgm:spPr/>
      <dgm:t>
        <a:bodyPr/>
        <a:lstStyle/>
        <a:p>
          <a:endParaRPr lang="zh-CN" altLang="en-US"/>
        </a:p>
      </dgm:t>
    </dgm:pt>
    <dgm:pt modelId="{F177FE0D-5189-42DC-8FE9-97CF391AB4B0}" type="pres">
      <dgm:prSet presAssocID="{22C1111E-C435-415F-A192-64FDD09B0AD1}" presName="hierChild4" presStyleCnt="0"/>
      <dgm:spPr/>
    </dgm:pt>
    <dgm:pt modelId="{B9DE4BFC-7D73-4234-B1FC-46692DCB3388}" type="pres">
      <dgm:prSet presAssocID="{6BC07464-1484-4CD1-8E0C-2E8416DADCA7}" presName="Name35" presStyleLbl="parChTrans1D3" presStyleIdx="0" presStyleCnt="7"/>
      <dgm:spPr/>
      <dgm:t>
        <a:bodyPr/>
        <a:lstStyle/>
        <a:p>
          <a:endParaRPr lang="zh-CN" altLang="en-US"/>
        </a:p>
      </dgm:t>
    </dgm:pt>
    <dgm:pt modelId="{8F435082-4753-40D8-A0B1-5970C952B2D5}" type="pres">
      <dgm:prSet presAssocID="{40A909CB-0B9B-4A14-9C94-022B780A617F}" presName="hierRoot2" presStyleCnt="0">
        <dgm:presLayoutVars>
          <dgm:hierBranch val="init"/>
        </dgm:presLayoutVars>
      </dgm:prSet>
      <dgm:spPr/>
    </dgm:pt>
    <dgm:pt modelId="{6A7DB34F-F97E-47EB-AD62-883E345F1707}" type="pres">
      <dgm:prSet presAssocID="{40A909CB-0B9B-4A14-9C94-022B780A617F}" presName="rootComposite" presStyleCnt="0"/>
      <dgm:spPr/>
    </dgm:pt>
    <dgm:pt modelId="{A6021DE8-20ED-4ABE-9123-BFEDA791C54B}" type="pres">
      <dgm:prSet presAssocID="{40A909CB-0B9B-4A14-9C94-022B780A617F}" presName="rootText" presStyleLbl="node3" presStyleIdx="0" presStyleCnt="7">
        <dgm:presLayoutVars>
          <dgm:chPref val="3"/>
        </dgm:presLayoutVars>
      </dgm:prSet>
      <dgm:spPr/>
      <dgm:t>
        <a:bodyPr/>
        <a:lstStyle/>
        <a:p>
          <a:endParaRPr lang="zh-CN" altLang="en-US"/>
        </a:p>
      </dgm:t>
    </dgm:pt>
    <dgm:pt modelId="{68106391-A9F0-42A1-86A1-29B4E3D4597F}" type="pres">
      <dgm:prSet presAssocID="{40A909CB-0B9B-4A14-9C94-022B780A617F}" presName="rootConnector" presStyleLbl="node3" presStyleIdx="0" presStyleCnt="7"/>
      <dgm:spPr/>
      <dgm:t>
        <a:bodyPr/>
        <a:lstStyle/>
        <a:p>
          <a:endParaRPr lang="zh-CN" altLang="en-US"/>
        </a:p>
      </dgm:t>
    </dgm:pt>
    <dgm:pt modelId="{FA1F2FCD-848A-4E40-901D-EA897595B4D2}" type="pres">
      <dgm:prSet presAssocID="{40A909CB-0B9B-4A14-9C94-022B780A617F}" presName="hierChild4" presStyleCnt="0"/>
      <dgm:spPr/>
    </dgm:pt>
    <dgm:pt modelId="{3144A3DD-3ACF-43AA-B16C-898548D136ED}" type="pres">
      <dgm:prSet presAssocID="{40A909CB-0B9B-4A14-9C94-022B780A617F}" presName="hierChild5" presStyleCnt="0"/>
      <dgm:spPr/>
    </dgm:pt>
    <dgm:pt modelId="{CB0DD99D-473A-4164-A6A1-9C1D2D89E7FD}" type="pres">
      <dgm:prSet presAssocID="{C13B45A6-B0DF-4682-9369-3FC26AB00E4B}" presName="Name35" presStyleLbl="parChTrans1D3" presStyleIdx="1" presStyleCnt="7"/>
      <dgm:spPr/>
      <dgm:t>
        <a:bodyPr/>
        <a:lstStyle/>
        <a:p>
          <a:endParaRPr lang="zh-CN" altLang="en-US"/>
        </a:p>
      </dgm:t>
    </dgm:pt>
    <dgm:pt modelId="{512A1EBA-C0F2-40EB-AA4F-39ADF2ED17A6}" type="pres">
      <dgm:prSet presAssocID="{45A42193-6E80-45BE-AE8A-D6403D6CBF00}" presName="hierRoot2" presStyleCnt="0">
        <dgm:presLayoutVars>
          <dgm:hierBranch/>
        </dgm:presLayoutVars>
      </dgm:prSet>
      <dgm:spPr/>
    </dgm:pt>
    <dgm:pt modelId="{5A4229F6-136C-46E1-B6BE-5C9C97B1D2CD}" type="pres">
      <dgm:prSet presAssocID="{45A42193-6E80-45BE-AE8A-D6403D6CBF00}" presName="rootComposite" presStyleCnt="0"/>
      <dgm:spPr/>
    </dgm:pt>
    <dgm:pt modelId="{BD721A88-BB18-4840-9997-2FBFD265FD91}" type="pres">
      <dgm:prSet presAssocID="{45A42193-6E80-45BE-AE8A-D6403D6CBF00}" presName="rootText" presStyleLbl="node3" presStyleIdx="1" presStyleCnt="7" custScaleY="107497">
        <dgm:presLayoutVars>
          <dgm:chPref val="3"/>
        </dgm:presLayoutVars>
      </dgm:prSet>
      <dgm:spPr/>
      <dgm:t>
        <a:bodyPr/>
        <a:lstStyle/>
        <a:p>
          <a:endParaRPr lang="zh-CN" altLang="en-US"/>
        </a:p>
      </dgm:t>
    </dgm:pt>
    <dgm:pt modelId="{13483462-A091-4869-8CFE-5938A73C9461}" type="pres">
      <dgm:prSet presAssocID="{45A42193-6E80-45BE-AE8A-D6403D6CBF00}" presName="rootConnector" presStyleLbl="node3" presStyleIdx="1" presStyleCnt="7"/>
      <dgm:spPr/>
      <dgm:t>
        <a:bodyPr/>
        <a:lstStyle/>
        <a:p>
          <a:endParaRPr lang="zh-CN" altLang="en-US"/>
        </a:p>
      </dgm:t>
    </dgm:pt>
    <dgm:pt modelId="{370A51F4-A508-44DE-A3C0-B0200E0126C1}" type="pres">
      <dgm:prSet presAssocID="{45A42193-6E80-45BE-AE8A-D6403D6CBF00}" presName="hierChild4" presStyleCnt="0"/>
      <dgm:spPr/>
    </dgm:pt>
    <dgm:pt modelId="{BEA80749-7059-4086-8DD3-37B18AA05FE9}" type="pres">
      <dgm:prSet presAssocID="{1EB82DE4-27D9-4848-8D1A-517366E58AD5}" presName="Name35" presStyleLbl="parChTrans1D4" presStyleIdx="0" presStyleCnt="6"/>
      <dgm:spPr/>
      <dgm:t>
        <a:bodyPr/>
        <a:lstStyle/>
        <a:p>
          <a:endParaRPr lang="zh-CN" altLang="en-US"/>
        </a:p>
      </dgm:t>
    </dgm:pt>
    <dgm:pt modelId="{D52F55E7-B43F-4889-9DFB-77DB39F57C9F}" type="pres">
      <dgm:prSet presAssocID="{86BECEDE-7940-457D-9187-E2F7332259FE}" presName="hierRoot2" presStyleCnt="0">
        <dgm:presLayoutVars>
          <dgm:hierBranch/>
        </dgm:presLayoutVars>
      </dgm:prSet>
      <dgm:spPr/>
    </dgm:pt>
    <dgm:pt modelId="{E1E02162-3490-4D7B-A820-D659F6D495CF}" type="pres">
      <dgm:prSet presAssocID="{86BECEDE-7940-457D-9187-E2F7332259FE}" presName="rootComposite" presStyleCnt="0"/>
      <dgm:spPr/>
    </dgm:pt>
    <dgm:pt modelId="{58F62F44-AEE0-42BA-B360-D84337A6CC03}" type="pres">
      <dgm:prSet presAssocID="{86BECEDE-7940-457D-9187-E2F7332259FE}" presName="rootText" presStyleLbl="node4" presStyleIdx="0" presStyleCnt="6" custScaleX="111332">
        <dgm:presLayoutVars>
          <dgm:chPref val="3"/>
        </dgm:presLayoutVars>
      </dgm:prSet>
      <dgm:spPr/>
      <dgm:t>
        <a:bodyPr/>
        <a:lstStyle/>
        <a:p>
          <a:endParaRPr lang="zh-CN" altLang="en-US"/>
        </a:p>
      </dgm:t>
    </dgm:pt>
    <dgm:pt modelId="{9322B604-41C8-4DA9-9CD4-A51241D78158}" type="pres">
      <dgm:prSet presAssocID="{86BECEDE-7940-457D-9187-E2F7332259FE}" presName="rootConnector" presStyleLbl="node4" presStyleIdx="0" presStyleCnt="6"/>
      <dgm:spPr/>
      <dgm:t>
        <a:bodyPr/>
        <a:lstStyle/>
        <a:p>
          <a:endParaRPr lang="zh-CN" altLang="en-US"/>
        </a:p>
      </dgm:t>
    </dgm:pt>
    <dgm:pt modelId="{410D9A26-1E10-49E9-ABA0-3C656F9DA250}" type="pres">
      <dgm:prSet presAssocID="{86BECEDE-7940-457D-9187-E2F7332259FE}" presName="hierChild4" presStyleCnt="0"/>
      <dgm:spPr/>
    </dgm:pt>
    <dgm:pt modelId="{DF73410F-7AEA-446C-B595-812EFC64EC09}" type="pres">
      <dgm:prSet presAssocID="{9DFCAD5A-C72A-403D-8975-05E6D36A0D04}" presName="Name35" presStyleLbl="parChTrans1D4" presStyleIdx="1" presStyleCnt="6"/>
      <dgm:spPr/>
      <dgm:t>
        <a:bodyPr/>
        <a:lstStyle/>
        <a:p>
          <a:endParaRPr lang="zh-CN" altLang="en-US"/>
        </a:p>
      </dgm:t>
    </dgm:pt>
    <dgm:pt modelId="{8B5BF2CF-9BA6-487A-A8E7-64C9F86EAC4D}" type="pres">
      <dgm:prSet presAssocID="{2C864D28-A4CB-4ED1-A145-3A616F55D84D}" presName="hierRoot2" presStyleCnt="0">
        <dgm:presLayoutVars>
          <dgm:hierBranch val="init"/>
        </dgm:presLayoutVars>
      </dgm:prSet>
      <dgm:spPr/>
    </dgm:pt>
    <dgm:pt modelId="{1BC1F2AE-0239-400D-B547-A75448ADA0B6}" type="pres">
      <dgm:prSet presAssocID="{2C864D28-A4CB-4ED1-A145-3A616F55D84D}" presName="rootComposite" presStyleCnt="0"/>
      <dgm:spPr/>
    </dgm:pt>
    <dgm:pt modelId="{72F92A6F-7F94-42F8-96DA-D1C299F4A964}" type="pres">
      <dgm:prSet presAssocID="{2C864D28-A4CB-4ED1-A145-3A616F55D84D}" presName="rootText" presStyleLbl="node4" presStyleIdx="1" presStyleCnt="6">
        <dgm:presLayoutVars>
          <dgm:chPref val="3"/>
        </dgm:presLayoutVars>
      </dgm:prSet>
      <dgm:spPr/>
      <dgm:t>
        <a:bodyPr/>
        <a:lstStyle/>
        <a:p>
          <a:endParaRPr lang="zh-CN" altLang="en-US"/>
        </a:p>
      </dgm:t>
    </dgm:pt>
    <dgm:pt modelId="{C81437FD-DCA5-4D1F-B0E0-580AED33D9D9}" type="pres">
      <dgm:prSet presAssocID="{2C864D28-A4CB-4ED1-A145-3A616F55D84D}" presName="rootConnector" presStyleLbl="node4" presStyleIdx="1" presStyleCnt="6"/>
      <dgm:spPr/>
      <dgm:t>
        <a:bodyPr/>
        <a:lstStyle/>
        <a:p>
          <a:endParaRPr lang="zh-CN" altLang="en-US"/>
        </a:p>
      </dgm:t>
    </dgm:pt>
    <dgm:pt modelId="{F3E51B20-E6A6-4AA2-84AC-E8C9F27952A2}" type="pres">
      <dgm:prSet presAssocID="{2C864D28-A4CB-4ED1-A145-3A616F55D84D}" presName="hierChild4" presStyleCnt="0"/>
      <dgm:spPr/>
    </dgm:pt>
    <dgm:pt modelId="{46EF43FA-9A0E-42AD-A346-725567CAD7AE}" type="pres">
      <dgm:prSet presAssocID="{2C864D28-A4CB-4ED1-A145-3A616F55D84D}" presName="hierChild5" presStyleCnt="0"/>
      <dgm:spPr/>
    </dgm:pt>
    <dgm:pt modelId="{26C991C8-E026-438D-981E-38E9B0A5A1A0}" type="pres">
      <dgm:prSet presAssocID="{4096DA26-2F17-4217-8417-FAF1EE7FD69A}" presName="Name35" presStyleLbl="parChTrans1D4" presStyleIdx="2" presStyleCnt="6"/>
      <dgm:spPr/>
      <dgm:t>
        <a:bodyPr/>
        <a:lstStyle/>
        <a:p>
          <a:endParaRPr lang="zh-CN" altLang="en-US"/>
        </a:p>
      </dgm:t>
    </dgm:pt>
    <dgm:pt modelId="{8F0034B7-8522-4AB1-9F7C-4BFB70E43515}" type="pres">
      <dgm:prSet presAssocID="{0D8588B7-0146-4972-9CBA-484985764C42}" presName="hierRoot2" presStyleCnt="0">
        <dgm:presLayoutVars>
          <dgm:hierBranch val="init"/>
        </dgm:presLayoutVars>
      </dgm:prSet>
      <dgm:spPr/>
    </dgm:pt>
    <dgm:pt modelId="{2D480764-9997-4788-B500-BCCC13EBE911}" type="pres">
      <dgm:prSet presAssocID="{0D8588B7-0146-4972-9CBA-484985764C42}" presName="rootComposite" presStyleCnt="0"/>
      <dgm:spPr/>
    </dgm:pt>
    <dgm:pt modelId="{0655E9B2-55A4-440D-B828-7037D9313E6E}" type="pres">
      <dgm:prSet presAssocID="{0D8588B7-0146-4972-9CBA-484985764C42}" presName="rootText" presStyleLbl="node4" presStyleIdx="2" presStyleCnt="6">
        <dgm:presLayoutVars>
          <dgm:chPref val="3"/>
        </dgm:presLayoutVars>
      </dgm:prSet>
      <dgm:spPr/>
      <dgm:t>
        <a:bodyPr/>
        <a:lstStyle/>
        <a:p>
          <a:endParaRPr lang="zh-CN" altLang="en-US"/>
        </a:p>
      </dgm:t>
    </dgm:pt>
    <dgm:pt modelId="{00B87314-B273-423D-8607-F0B653AC1079}" type="pres">
      <dgm:prSet presAssocID="{0D8588B7-0146-4972-9CBA-484985764C42}" presName="rootConnector" presStyleLbl="node4" presStyleIdx="2" presStyleCnt="6"/>
      <dgm:spPr/>
      <dgm:t>
        <a:bodyPr/>
        <a:lstStyle/>
        <a:p>
          <a:endParaRPr lang="zh-CN" altLang="en-US"/>
        </a:p>
      </dgm:t>
    </dgm:pt>
    <dgm:pt modelId="{B569CB2C-8590-4402-A657-8641F58E03DE}" type="pres">
      <dgm:prSet presAssocID="{0D8588B7-0146-4972-9CBA-484985764C42}" presName="hierChild4" presStyleCnt="0"/>
      <dgm:spPr/>
    </dgm:pt>
    <dgm:pt modelId="{225FB8FD-A674-4BE6-B926-E9AE33CE2E0D}" type="pres">
      <dgm:prSet presAssocID="{0D8588B7-0146-4972-9CBA-484985764C42}" presName="hierChild5" presStyleCnt="0"/>
      <dgm:spPr/>
    </dgm:pt>
    <dgm:pt modelId="{8860051B-9FC3-4295-A60A-14B9769BCAA9}" type="pres">
      <dgm:prSet presAssocID="{ADA7B2AA-E4F2-45F3-B61B-64DAF3A22428}" presName="Name35" presStyleLbl="parChTrans1D4" presStyleIdx="3" presStyleCnt="6"/>
      <dgm:spPr/>
      <dgm:t>
        <a:bodyPr/>
        <a:lstStyle/>
        <a:p>
          <a:endParaRPr lang="zh-CN" altLang="en-US"/>
        </a:p>
      </dgm:t>
    </dgm:pt>
    <dgm:pt modelId="{1AC9F7DA-B958-4B02-BE40-BD9E14AB9FFE}" type="pres">
      <dgm:prSet presAssocID="{CCEE8CF0-F7A7-4984-9AA4-D6426C15111C}" presName="hierRoot2" presStyleCnt="0">
        <dgm:presLayoutVars>
          <dgm:hierBranch val="init"/>
        </dgm:presLayoutVars>
      </dgm:prSet>
      <dgm:spPr/>
    </dgm:pt>
    <dgm:pt modelId="{D1F8E33C-A7AE-4FD9-B14C-21F9B1CE49FC}" type="pres">
      <dgm:prSet presAssocID="{CCEE8CF0-F7A7-4984-9AA4-D6426C15111C}" presName="rootComposite" presStyleCnt="0"/>
      <dgm:spPr/>
    </dgm:pt>
    <dgm:pt modelId="{671D0B50-277E-42E0-A4F5-74D6002E554B}" type="pres">
      <dgm:prSet presAssocID="{CCEE8CF0-F7A7-4984-9AA4-D6426C15111C}" presName="rootText" presStyleLbl="node4" presStyleIdx="3" presStyleCnt="6" custScaleX="98092" custScaleY="105356">
        <dgm:presLayoutVars>
          <dgm:chPref val="3"/>
        </dgm:presLayoutVars>
      </dgm:prSet>
      <dgm:spPr/>
      <dgm:t>
        <a:bodyPr/>
        <a:lstStyle/>
        <a:p>
          <a:endParaRPr lang="zh-CN" altLang="en-US"/>
        </a:p>
      </dgm:t>
    </dgm:pt>
    <dgm:pt modelId="{C6EF6902-5ED7-4341-BABE-FAAE0D43113B}" type="pres">
      <dgm:prSet presAssocID="{CCEE8CF0-F7A7-4984-9AA4-D6426C15111C}" presName="rootConnector" presStyleLbl="node4" presStyleIdx="3" presStyleCnt="6"/>
      <dgm:spPr/>
      <dgm:t>
        <a:bodyPr/>
        <a:lstStyle/>
        <a:p>
          <a:endParaRPr lang="zh-CN" altLang="en-US"/>
        </a:p>
      </dgm:t>
    </dgm:pt>
    <dgm:pt modelId="{1FE71DFE-B333-4DA4-BF9D-CAF9A5FD322C}" type="pres">
      <dgm:prSet presAssocID="{CCEE8CF0-F7A7-4984-9AA4-D6426C15111C}" presName="hierChild4" presStyleCnt="0"/>
      <dgm:spPr/>
    </dgm:pt>
    <dgm:pt modelId="{6BB5E5B5-DF20-4A88-8B86-D1DF6AF2A2C6}" type="pres">
      <dgm:prSet presAssocID="{CCEE8CF0-F7A7-4984-9AA4-D6426C15111C}" presName="hierChild5" presStyleCnt="0"/>
      <dgm:spPr/>
    </dgm:pt>
    <dgm:pt modelId="{61B7B1BE-8127-4968-9743-3306DCD728BF}" type="pres">
      <dgm:prSet presAssocID="{86BECEDE-7940-457D-9187-E2F7332259FE}" presName="hierChild5" presStyleCnt="0"/>
      <dgm:spPr/>
    </dgm:pt>
    <dgm:pt modelId="{9AC3AFAB-4721-468E-A3AE-D3771C51453C}" type="pres">
      <dgm:prSet presAssocID="{45A42193-6E80-45BE-AE8A-D6403D6CBF00}" presName="hierChild5" presStyleCnt="0"/>
      <dgm:spPr/>
    </dgm:pt>
    <dgm:pt modelId="{6E556B1E-870D-4A90-83A7-5B11D47B9FFA}" type="pres">
      <dgm:prSet presAssocID="{ECB3BF6C-2B54-4388-A53D-5B319E67E882}" presName="Name35" presStyleLbl="parChTrans1D3" presStyleIdx="2" presStyleCnt="7"/>
      <dgm:spPr/>
      <dgm:t>
        <a:bodyPr/>
        <a:lstStyle/>
        <a:p>
          <a:endParaRPr lang="zh-CN" altLang="en-US"/>
        </a:p>
      </dgm:t>
    </dgm:pt>
    <dgm:pt modelId="{039C0628-6891-4EA5-9BD2-89F9D6D2F8C2}" type="pres">
      <dgm:prSet presAssocID="{4EF93DF0-3149-4B92-AF9A-57CB3D4E15CF}" presName="hierRoot2" presStyleCnt="0">
        <dgm:presLayoutVars>
          <dgm:hierBranch val="init"/>
        </dgm:presLayoutVars>
      </dgm:prSet>
      <dgm:spPr/>
    </dgm:pt>
    <dgm:pt modelId="{083E545A-EF62-47F9-B777-68317D00B67A}" type="pres">
      <dgm:prSet presAssocID="{4EF93DF0-3149-4B92-AF9A-57CB3D4E15CF}" presName="rootComposite" presStyleCnt="0"/>
      <dgm:spPr/>
    </dgm:pt>
    <dgm:pt modelId="{BC195D71-D82A-4A13-A7F8-FA09B7F1E563}" type="pres">
      <dgm:prSet presAssocID="{4EF93DF0-3149-4B92-AF9A-57CB3D4E15CF}" presName="rootText" presStyleLbl="node3" presStyleIdx="2" presStyleCnt="7">
        <dgm:presLayoutVars>
          <dgm:chPref val="3"/>
        </dgm:presLayoutVars>
      </dgm:prSet>
      <dgm:spPr/>
      <dgm:t>
        <a:bodyPr/>
        <a:lstStyle/>
        <a:p>
          <a:endParaRPr lang="zh-CN" altLang="en-US"/>
        </a:p>
      </dgm:t>
    </dgm:pt>
    <dgm:pt modelId="{36A0E0C1-070D-43A9-ADED-489EBEFB4C43}" type="pres">
      <dgm:prSet presAssocID="{4EF93DF0-3149-4B92-AF9A-57CB3D4E15CF}" presName="rootConnector" presStyleLbl="node3" presStyleIdx="2" presStyleCnt="7"/>
      <dgm:spPr/>
      <dgm:t>
        <a:bodyPr/>
        <a:lstStyle/>
        <a:p>
          <a:endParaRPr lang="zh-CN" altLang="en-US"/>
        </a:p>
      </dgm:t>
    </dgm:pt>
    <dgm:pt modelId="{13C45FCA-69F9-4320-A2EE-4FFE506736C3}" type="pres">
      <dgm:prSet presAssocID="{4EF93DF0-3149-4B92-AF9A-57CB3D4E15CF}" presName="hierChild4" presStyleCnt="0"/>
      <dgm:spPr/>
    </dgm:pt>
    <dgm:pt modelId="{BEC0E3DC-859C-41EC-858D-701169E44511}" type="pres">
      <dgm:prSet presAssocID="{4EF93DF0-3149-4B92-AF9A-57CB3D4E15CF}" presName="hierChild5" presStyleCnt="0"/>
      <dgm:spPr/>
    </dgm:pt>
    <dgm:pt modelId="{DE7AE2DF-B672-4857-A11E-6EA3205744A3}" type="pres">
      <dgm:prSet presAssocID="{22C1111E-C435-415F-A192-64FDD09B0AD1}" presName="hierChild5" presStyleCnt="0"/>
      <dgm:spPr/>
    </dgm:pt>
    <dgm:pt modelId="{0C25475A-F6D3-4C14-B5CD-422093249D6E}" type="pres">
      <dgm:prSet presAssocID="{C9EB47D1-807D-45B7-B127-20F6713DB250}" presName="Name37" presStyleLbl="parChTrans1D2" presStyleIdx="1" presStyleCnt="2"/>
      <dgm:spPr/>
      <dgm:t>
        <a:bodyPr/>
        <a:lstStyle/>
        <a:p>
          <a:endParaRPr lang="zh-CN" altLang="en-US"/>
        </a:p>
      </dgm:t>
    </dgm:pt>
    <dgm:pt modelId="{0EFEE448-25DC-4EC6-AAFB-7EB558B695F0}" type="pres">
      <dgm:prSet presAssocID="{8B70E8F8-A22C-4616-8E31-B5C6406DB49B}" presName="hierRoot2" presStyleCnt="0">
        <dgm:presLayoutVars>
          <dgm:hierBranch/>
        </dgm:presLayoutVars>
      </dgm:prSet>
      <dgm:spPr/>
    </dgm:pt>
    <dgm:pt modelId="{66D2BD5E-4E43-46DA-8CEA-4991E69E627E}" type="pres">
      <dgm:prSet presAssocID="{8B70E8F8-A22C-4616-8E31-B5C6406DB49B}" presName="rootComposite" presStyleCnt="0"/>
      <dgm:spPr/>
    </dgm:pt>
    <dgm:pt modelId="{309F671C-F2D3-4F3B-95D2-E3568D790CF1}" type="pres">
      <dgm:prSet presAssocID="{8B70E8F8-A22C-4616-8E31-B5C6406DB49B}" presName="rootText" presStyleLbl="node2" presStyleIdx="1" presStyleCnt="2" custScaleX="222206">
        <dgm:presLayoutVars>
          <dgm:chPref val="3"/>
        </dgm:presLayoutVars>
      </dgm:prSet>
      <dgm:spPr/>
      <dgm:t>
        <a:bodyPr/>
        <a:lstStyle/>
        <a:p>
          <a:endParaRPr lang="zh-CN" altLang="en-US"/>
        </a:p>
      </dgm:t>
    </dgm:pt>
    <dgm:pt modelId="{862F31EC-9580-4760-97D4-8D80FBF97DD1}" type="pres">
      <dgm:prSet presAssocID="{8B70E8F8-A22C-4616-8E31-B5C6406DB49B}" presName="rootConnector" presStyleLbl="node2" presStyleIdx="1" presStyleCnt="2"/>
      <dgm:spPr/>
      <dgm:t>
        <a:bodyPr/>
        <a:lstStyle/>
        <a:p>
          <a:endParaRPr lang="zh-CN" altLang="en-US"/>
        </a:p>
      </dgm:t>
    </dgm:pt>
    <dgm:pt modelId="{BF396368-8808-4784-99CE-80A56DB9EBA1}" type="pres">
      <dgm:prSet presAssocID="{8B70E8F8-A22C-4616-8E31-B5C6406DB49B}" presName="hierChild4" presStyleCnt="0"/>
      <dgm:spPr/>
    </dgm:pt>
    <dgm:pt modelId="{EA0AAEFF-8CC5-4EDB-834C-9786FB54CE70}" type="pres">
      <dgm:prSet presAssocID="{14A120C4-5824-46C3-AF24-917BA3B82A57}" presName="Name35" presStyleLbl="parChTrans1D3" presStyleIdx="3" presStyleCnt="7"/>
      <dgm:spPr/>
      <dgm:t>
        <a:bodyPr/>
        <a:lstStyle/>
        <a:p>
          <a:endParaRPr lang="zh-CN" altLang="en-US"/>
        </a:p>
      </dgm:t>
    </dgm:pt>
    <dgm:pt modelId="{83F2A77F-BF9A-4568-A112-55F5DFB4183A}" type="pres">
      <dgm:prSet presAssocID="{7F6EF91F-80D9-4A5D-9DC7-79436DF87795}" presName="hierRoot2" presStyleCnt="0">
        <dgm:presLayoutVars>
          <dgm:hierBranch val="init"/>
        </dgm:presLayoutVars>
      </dgm:prSet>
      <dgm:spPr/>
    </dgm:pt>
    <dgm:pt modelId="{0A0F7765-BADE-45B0-A0B4-2B40EB699F84}" type="pres">
      <dgm:prSet presAssocID="{7F6EF91F-80D9-4A5D-9DC7-79436DF87795}" presName="rootComposite" presStyleCnt="0"/>
      <dgm:spPr/>
    </dgm:pt>
    <dgm:pt modelId="{725627E1-C988-4B03-A50C-4CCA570E0058}" type="pres">
      <dgm:prSet presAssocID="{7F6EF91F-80D9-4A5D-9DC7-79436DF87795}" presName="rootText" presStyleLbl="node3" presStyleIdx="3" presStyleCnt="7" custScaleY="106696">
        <dgm:presLayoutVars>
          <dgm:chPref val="3"/>
        </dgm:presLayoutVars>
      </dgm:prSet>
      <dgm:spPr/>
      <dgm:t>
        <a:bodyPr/>
        <a:lstStyle/>
        <a:p>
          <a:endParaRPr lang="zh-CN" altLang="en-US"/>
        </a:p>
      </dgm:t>
    </dgm:pt>
    <dgm:pt modelId="{FA17A2FE-294E-4E21-B07F-BFCE95DC186F}" type="pres">
      <dgm:prSet presAssocID="{7F6EF91F-80D9-4A5D-9DC7-79436DF87795}" presName="rootConnector" presStyleLbl="node3" presStyleIdx="3" presStyleCnt="7"/>
      <dgm:spPr/>
      <dgm:t>
        <a:bodyPr/>
        <a:lstStyle/>
        <a:p>
          <a:endParaRPr lang="zh-CN" altLang="en-US"/>
        </a:p>
      </dgm:t>
    </dgm:pt>
    <dgm:pt modelId="{374D85E9-61E0-4333-AD39-5F3CFB32214E}" type="pres">
      <dgm:prSet presAssocID="{7F6EF91F-80D9-4A5D-9DC7-79436DF87795}" presName="hierChild4" presStyleCnt="0"/>
      <dgm:spPr/>
    </dgm:pt>
    <dgm:pt modelId="{858ED9E8-E80B-4A90-AD41-9DAF9B15EDAF}" type="pres">
      <dgm:prSet presAssocID="{F23D12CE-CDC4-4458-A2BE-3AD9C4D4730D}" presName="Name37" presStyleLbl="parChTrans1D4" presStyleIdx="4" presStyleCnt="6"/>
      <dgm:spPr/>
      <dgm:t>
        <a:bodyPr/>
        <a:lstStyle/>
        <a:p>
          <a:endParaRPr lang="zh-CN" altLang="en-US"/>
        </a:p>
      </dgm:t>
    </dgm:pt>
    <dgm:pt modelId="{55ED9D03-5FC1-4000-88A6-7A53DA780E8E}" type="pres">
      <dgm:prSet presAssocID="{E65DE420-84A9-4E26-9C15-8D1DBBCFC9D0}" presName="hierRoot2" presStyleCnt="0">
        <dgm:presLayoutVars>
          <dgm:hierBranch/>
        </dgm:presLayoutVars>
      </dgm:prSet>
      <dgm:spPr/>
    </dgm:pt>
    <dgm:pt modelId="{1026B18E-DB8A-476A-8AEC-8BB0223F13EA}" type="pres">
      <dgm:prSet presAssocID="{E65DE420-84A9-4E26-9C15-8D1DBBCFC9D0}" presName="rootComposite" presStyleCnt="0"/>
      <dgm:spPr/>
    </dgm:pt>
    <dgm:pt modelId="{6CB15E51-0522-4A55-9DE3-55A12B014CC9}" type="pres">
      <dgm:prSet presAssocID="{E65DE420-84A9-4E26-9C15-8D1DBBCFC9D0}" presName="rootText" presStyleLbl="node4" presStyleIdx="4" presStyleCnt="6" custScaleX="134998">
        <dgm:presLayoutVars>
          <dgm:chPref val="3"/>
        </dgm:presLayoutVars>
      </dgm:prSet>
      <dgm:spPr/>
      <dgm:t>
        <a:bodyPr/>
        <a:lstStyle/>
        <a:p>
          <a:endParaRPr lang="zh-CN" altLang="en-US"/>
        </a:p>
      </dgm:t>
    </dgm:pt>
    <dgm:pt modelId="{929FE196-FFD0-48A0-9D6E-8D4A08D2E039}" type="pres">
      <dgm:prSet presAssocID="{E65DE420-84A9-4E26-9C15-8D1DBBCFC9D0}" presName="rootConnector" presStyleLbl="node4" presStyleIdx="4" presStyleCnt="6"/>
      <dgm:spPr/>
      <dgm:t>
        <a:bodyPr/>
        <a:lstStyle/>
        <a:p>
          <a:endParaRPr lang="zh-CN" altLang="en-US"/>
        </a:p>
      </dgm:t>
    </dgm:pt>
    <dgm:pt modelId="{284A0F61-F9E2-44C9-A4CB-92D0B1FC3AF0}" type="pres">
      <dgm:prSet presAssocID="{E65DE420-84A9-4E26-9C15-8D1DBBCFC9D0}" presName="hierChild4" presStyleCnt="0"/>
      <dgm:spPr/>
    </dgm:pt>
    <dgm:pt modelId="{CBE5C751-FE21-4178-83E1-DFFF777B0F85}" type="pres">
      <dgm:prSet presAssocID="{1FA71EA2-F7AE-4CB0-8510-DEBF42660178}" presName="Name35" presStyleLbl="parChTrans1D4" presStyleIdx="5" presStyleCnt="6"/>
      <dgm:spPr/>
      <dgm:t>
        <a:bodyPr/>
        <a:lstStyle/>
        <a:p>
          <a:endParaRPr lang="zh-CN" altLang="en-US"/>
        </a:p>
      </dgm:t>
    </dgm:pt>
    <dgm:pt modelId="{5E833E0B-B9EF-4C2A-95EC-67662D84D1FB}" type="pres">
      <dgm:prSet presAssocID="{EAE4860A-09D5-472F-8655-F9ED8259E924}" presName="hierRoot2" presStyleCnt="0">
        <dgm:presLayoutVars>
          <dgm:hierBranch val="init"/>
        </dgm:presLayoutVars>
      </dgm:prSet>
      <dgm:spPr/>
    </dgm:pt>
    <dgm:pt modelId="{43A015FE-A381-4B09-919A-1DE56C8F848D}" type="pres">
      <dgm:prSet presAssocID="{EAE4860A-09D5-472F-8655-F9ED8259E924}" presName="rootComposite" presStyleCnt="0"/>
      <dgm:spPr/>
    </dgm:pt>
    <dgm:pt modelId="{118D1A19-1174-4321-8694-E63A39BF717A}" type="pres">
      <dgm:prSet presAssocID="{EAE4860A-09D5-472F-8655-F9ED8259E924}" presName="rootText" presStyleLbl="node4" presStyleIdx="5" presStyleCnt="6" custScaleX="131949">
        <dgm:presLayoutVars>
          <dgm:chPref val="3"/>
        </dgm:presLayoutVars>
      </dgm:prSet>
      <dgm:spPr/>
      <dgm:t>
        <a:bodyPr/>
        <a:lstStyle/>
        <a:p>
          <a:endParaRPr lang="zh-CN" altLang="en-US"/>
        </a:p>
      </dgm:t>
    </dgm:pt>
    <dgm:pt modelId="{90E40256-5A93-484F-9528-73213F4EBD0F}" type="pres">
      <dgm:prSet presAssocID="{EAE4860A-09D5-472F-8655-F9ED8259E924}" presName="rootConnector" presStyleLbl="node4" presStyleIdx="5" presStyleCnt="6"/>
      <dgm:spPr/>
      <dgm:t>
        <a:bodyPr/>
        <a:lstStyle/>
        <a:p>
          <a:endParaRPr lang="zh-CN" altLang="en-US"/>
        </a:p>
      </dgm:t>
    </dgm:pt>
    <dgm:pt modelId="{AE9E1ABB-3616-4A6A-A1EB-E69462039E68}" type="pres">
      <dgm:prSet presAssocID="{EAE4860A-09D5-472F-8655-F9ED8259E924}" presName="hierChild4" presStyleCnt="0"/>
      <dgm:spPr/>
    </dgm:pt>
    <dgm:pt modelId="{238DBAF4-E52C-4760-8C7C-202A0FE5BB24}" type="pres">
      <dgm:prSet presAssocID="{EAE4860A-09D5-472F-8655-F9ED8259E924}" presName="hierChild5" presStyleCnt="0"/>
      <dgm:spPr/>
    </dgm:pt>
    <dgm:pt modelId="{3714CFAE-73C9-42AC-9575-80BF26F4804C}" type="pres">
      <dgm:prSet presAssocID="{E65DE420-84A9-4E26-9C15-8D1DBBCFC9D0}" presName="hierChild5" presStyleCnt="0"/>
      <dgm:spPr/>
    </dgm:pt>
    <dgm:pt modelId="{97EF9038-D4A2-40B6-8B5D-D9E6F258D5F9}" type="pres">
      <dgm:prSet presAssocID="{7F6EF91F-80D9-4A5D-9DC7-79436DF87795}" presName="hierChild5" presStyleCnt="0"/>
      <dgm:spPr/>
    </dgm:pt>
    <dgm:pt modelId="{7DACC8C6-CE8C-4362-B346-D3B2C77ADEFC}" type="pres">
      <dgm:prSet presAssocID="{6D914D26-E732-41E6-A5B9-4AF29B0CF63F}" presName="Name35" presStyleLbl="parChTrans1D3" presStyleIdx="4" presStyleCnt="7"/>
      <dgm:spPr/>
      <dgm:t>
        <a:bodyPr/>
        <a:lstStyle/>
        <a:p>
          <a:endParaRPr lang="zh-CN" altLang="en-US"/>
        </a:p>
      </dgm:t>
    </dgm:pt>
    <dgm:pt modelId="{D146ADB8-1615-496C-A4E5-7415A849B6EB}" type="pres">
      <dgm:prSet presAssocID="{073A4E34-8817-44B0-88F2-E508359B7A99}" presName="hierRoot2" presStyleCnt="0">
        <dgm:presLayoutVars>
          <dgm:hierBranch/>
        </dgm:presLayoutVars>
      </dgm:prSet>
      <dgm:spPr/>
    </dgm:pt>
    <dgm:pt modelId="{9093DF56-13BF-4BDF-8DC8-76525FD78502}" type="pres">
      <dgm:prSet presAssocID="{073A4E34-8817-44B0-88F2-E508359B7A99}" presName="rootComposite" presStyleCnt="0"/>
      <dgm:spPr/>
    </dgm:pt>
    <dgm:pt modelId="{74848229-43BB-4AA5-8ED3-FCAA6246D96E}" type="pres">
      <dgm:prSet presAssocID="{073A4E34-8817-44B0-88F2-E508359B7A99}" presName="rootText" presStyleLbl="node3" presStyleIdx="4" presStyleCnt="7">
        <dgm:presLayoutVars>
          <dgm:chPref val="3"/>
        </dgm:presLayoutVars>
      </dgm:prSet>
      <dgm:spPr/>
      <dgm:t>
        <a:bodyPr/>
        <a:lstStyle/>
        <a:p>
          <a:endParaRPr lang="zh-CN" altLang="en-US"/>
        </a:p>
      </dgm:t>
    </dgm:pt>
    <dgm:pt modelId="{0CB9772B-6137-45B9-B5DA-D8D39E272E8C}" type="pres">
      <dgm:prSet presAssocID="{073A4E34-8817-44B0-88F2-E508359B7A99}" presName="rootConnector" presStyleLbl="node3" presStyleIdx="4" presStyleCnt="7"/>
      <dgm:spPr/>
      <dgm:t>
        <a:bodyPr/>
        <a:lstStyle/>
        <a:p>
          <a:endParaRPr lang="zh-CN" altLang="en-US"/>
        </a:p>
      </dgm:t>
    </dgm:pt>
    <dgm:pt modelId="{3CAAFF2D-5367-4D5B-B0DF-8FCC6250E187}" type="pres">
      <dgm:prSet presAssocID="{073A4E34-8817-44B0-88F2-E508359B7A99}" presName="hierChild4" presStyleCnt="0"/>
      <dgm:spPr/>
    </dgm:pt>
    <dgm:pt modelId="{817ED0F7-36A7-423B-9139-8C2199906119}" type="pres">
      <dgm:prSet presAssocID="{073A4E34-8817-44B0-88F2-E508359B7A99}" presName="hierChild5" presStyleCnt="0"/>
      <dgm:spPr/>
    </dgm:pt>
    <dgm:pt modelId="{5ABE0071-7D2D-4EB4-BFE8-5D89727B2C75}" type="pres">
      <dgm:prSet presAssocID="{4D8FE661-D9BA-4992-92A6-57F91877C4DB}" presName="Name35" presStyleLbl="parChTrans1D3" presStyleIdx="5" presStyleCnt="7"/>
      <dgm:spPr/>
      <dgm:t>
        <a:bodyPr/>
        <a:lstStyle/>
        <a:p>
          <a:endParaRPr lang="zh-CN" altLang="en-US"/>
        </a:p>
      </dgm:t>
    </dgm:pt>
    <dgm:pt modelId="{A9ACD8ED-B950-4078-9931-BE8E3DCBA824}" type="pres">
      <dgm:prSet presAssocID="{8804734E-C2A9-41C2-B51C-9659471123BB}" presName="hierRoot2" presStyleCnt="0">
        <dgm:presLayoutVars>
          <dgm:hierBranch val="init"/>
        </dgm:presLayoutVars>
      </dgm:prSet>
      <dgm:spPr/>
    </dgm:pt>
    <dgm:pt modelId="{7C758E0D-02A6-40DD-9B42-C83ED0CC9279}" type="pres">
      <dgm:prSet presAssocID="{8804734E-C2A9-41C2-B51C-9659471123BB}" presName="rootComposite" presStyleCnt="0"/>
      <dgm:spPr/>
    </dgm:pt>
    <dgm:pt modelId="{A1E0E067-3526-4029-B44B-B47662B64019}" type="pres">
      <dgm:prSet presAssocID="{8804734E-C2A9-41C2-B51C-9659471123BB}" presName="rootText" presStyleLbl="node3" presStyleIdx="5" presStyleCnt="7">
        <dgm:presLayoutVars>
          <dgm:chPref val="3"/>
        </dgm:presLayoutVars>
      </dgm:prSet>
      <dgm:spPr/>
      <dgm:t>
        <a:bodyPr/>
        <a:lstStyle/>
        <a:p>
          <a:endParaRPr lang="zh-CN" altLang="en-US"/>
        </a:p>
      </dgm:t>
    </dgm:pt>
    <dgm:pt modelId="{D8557032-8217-48FA-A29D-83D9B9BC51BC}" type="pres">
      <dgm:prSet presAssocID="{8804734E-C2A9-41C2-B51C-9659471123BB}" presName="rootConnector" presStyleLbl="node3" presStyleIdx="5" presStyleCnt="7"/>
      <dgm:spPr/>
      <dgm:t>
        <a:bodyPr/>
        <a:lstStyle/>
        <a:p>
          <a:endParaRPr lang="zh-CN" altLang="en-US"/>
        </a:p>
      </dgm:t>
    </dgm:pt>
    <dgm:pt modelId="{32509212-9A97-4E98-A6F0-DEFFDD9DC149}" type="pres">
      <dgm:prSet presAssocID="{8804734E-C2A9-41C2-B51C-9659471123BB}" presName="hierChild4" presStyleCnt="0"/>
      <dgm:spPr/>
    </dgm:pt>
    <dgm:pt modelId="{DC2376B8-C806-4E62-BE84-E1128A57EB8C}" type="pres">
      <dgm:prSet presAssocID="{8804734E-C2A9-41C2-B51C-9659471123BB}" presName="hierChild5" presStyleCnt="0"/>
      <dgm:spPr/>
    </dgm:pt>
    <dgm:pt modelId="{089C3E9F-DC7D-4BBF-B552-4E3A80D870E1}" type="pres">
      <dgm:prSet presAssocID="{8709875F-7C1D-44EC-A258-281ACF5771B7}" presName="Name35" presStyleLbl="parChTrans1D3" presStyleIdx="6" presStyleCnt="7"/>
      <dgm:spPr/>
      <dgm:t>
        <a:bodyPr/>
        <a:lstStyle/>
        <a:p>
          <a:endParaRPr lang="zh-CN" altLang="en-US"/>
        </a:p>
      </dgm:t>
    </dgm:pt>
    <dgm:pt modelId="{20049A5C-307E-4A6A-B863-48481D6B1D7E}" type="pres">
      <dgm:prSet presAssocID="{EDF98622-C476-4C13-ACA9-3842F35E93A9}" presName="hierRoot2" presStyleCnt="0">
        <dgm:presLayoutVars>
          <dgm:hierBranch val="init"/>
        </dgm:presLayoutVars>
      </dgm:prSet>
      <dgm:spPr/>
    </dgm:pt>
    <dgm:pt modelId="{78046D0D-B735-42AC-AB3C-33CC2C243AB9}" type="pres">
      <dgm:prSet presAssocID="{EDF98622-C476-4C13-ACA9-3842F35E93A9}" presName="rootComposite" presStyleCnt="0"/>
      <dgm:spPr/>
    </dgm:pt>
    <dgm:pt modelId="{3C9CF223-8E6D-447D-823B-A02D0EF8E833}" type="pres">
      <dgm:prSet presAssocID="{EDF98622-C476-4C13-ACA9-3842F35E93A9}" presName="rootText" presStyleLbl="node3" presStyleIdx="6" presStyleCnt="7">
        <dgm:presLayoutVars>
          <dgm:chPref val="3"/>
        </dgm:presLayoutVars>
      </dgm:prSet>
      <dgm:spPr/>
      <dgm:t>
        <a:bodyPr/>
        <a:lstStyle/>
        <a:p>
          <a:endParaRPr lang="zh-CN" altLang="en-US"/>
        </a:p>
      </dgm:t>
    </dgm:pt>
    <dgm:pt modelId="{143085C0-71FE-4E00-A5DC-F1106CB3B650}" type="pres">
      <dgm:prSet presAssocID="{EDF98622-C476-4C13-ACA9-3842F35E93A9}" presName="rootConnector" presStyleLbl="node3" presStyleIdx="6" presStyleCnt="7"/>
      <dgm:spPr/>
      <dgm:t>
        <a:bodyPr/>
        <a:lstStyle/>
        <a:p>
          <a:endParaRPr lang="zh-CN" altLang="en-US"/>
        </a:p>
      </dgm:t>
    </dgm:pt>
    <dgm:pt modelId="{D496B75E-00CE-44A1-8454-1995D7A253B0}" type="pres">
      <dgm:prSet presAssocID="{EDF98622-C476-4C13-ACA9-3842F35E93A9}" presName="hierChild4" presStyleCnt="0"/>
      <dgm:spPr/>
    </dgm:pt>
    <dgm:pt modelId="{85FFF5E8-46B7-488E-AC44-F42DB50E7BDA}" type="pres">
      <dgm:prSet presAssocID="{EDF98622-C476-4C13-ACA9-3842F35E93A9}" presName="hierChild5" presStyleCnt="0"/>
      <dgm:spPr/>
    </dgm:pt>
    <dgm:pt modelId="{EFDEE95E-B74C-44DE-B6C6-A27900A9BB89}" type="pres">
      <dgm:prSet presAssocID="{8B70E8F8-A22C-4616-8E31-B5C6406DB49B}" presName="hierChild5" presStyleCnt="0"/>
      <dgm:spPr/>
    </dgm:pt>
    <dgm:pt modelId="{E5027748-0132-4C78-90C9-1E6FB5177ACF}" type="pres">
      <dgm:prSet presAssocID="{6D4CD2ED-5901-40E6-84C5-8DB2BA7616C4}" presName="hierChild3" presStyleCnt="0"/>
      <dgm:spPr/>
    </dgm:pt>
  </dgm:ptLst>
  <dgm:cxnLst>
    <dgm:cxn modelId="{984A7364-3653-4C94-A518-14D0B4C40F3A}" type="presOf" srcId="{9DFCAD5A-C72A-403D-8975-05E6D36A0D04}" destId="{DF73410F-7AEA-446C-B595-812EFC64EC09}" srcOrd="0" destOrd="0" presId="urn:microsoft.com/office/officeart/2005/8/layout/orgChart1"/>
    <dgm:cxn modelId="{5C6D5975-6277-4932-B4FB-603EA29BC59C}" srcId="{86BECEDE-7940-457D-9187-E2F7332259FE}" destId="{2C864D28-A4CB-4ED1-A145-3A616F55D84D}" srcOrd="0" destOrd="0" parTransId="{9DFCAD5A-C72A-403D-8975-05E6D36A0D04}" sibTransId="{F53E6EE1-B4D8-4433-A118-6B42E4364E3D}"/>
    <dgm:cxn modelId="{AFE00BBB-2A9F-44FB-ADE3-A69355182CD7}" type="presOf" srcId="{CCEE8CF0-F7A7-4984-9AA4-D6426C15111C}" destId="{671D0B50-277E-42E0-A4F5-74D6002E554B}" srcOrd="0" destOrd="0" presId="urn:microsoft.com/office/officeart/2005/8/layout/orgChart1"/>
    <dgm:cxn modelId="{5B46E105-CF30-4A4A-9504-451D66369981}" type="presOf" srcId="{8804734E-C2A9-41C2-B51C-9659471123BB}" destId="{A1E0E067-3526-4029-B44B-B47662B64019}" srcOrd="0" destOrd="0" presId="urn:microsoft.com/office/officeart/2005/8/layout/orgChart1"/>
    <dgm:cxn modelId="{1F9204AE-8445-449D-8293-0DC72DC6133A}" type="presOf" srcId="{F23D12CE-CDC4-4458-A2BE-3AD9C4D4730D}" destId="{858ED9E8-E80B-4A90-AD41-9DAF9B15EDAF}" srcOrd="0" destOrd="0" presId="urn:microsoft.com/office/officeart/2005/8/layout/orgChart1"/>
    <dgm:cxn modelId="{57B7C87D-8F18-44EF-A9F9-9216FDB9C1F1}" srcId="{22C1111E-C435-415F-A192-64FDD09B0AD1}" destId="{4EF93DF0-3149-4B92-AF9A-57CB3D4E15CF}" srcOrd="2" destOrd="0" parTransId="{ECB3BF6C-2B54-4388-A53D-5B319E67E882}" sibTransId="{6D8C7264-B4DC-49CD-A3BB-2DB85EEF0969}"/>
    <dgm:cxn modelId="{75803C43-5D37-4714-8830-C70BFC54F9D8}" type="presOf" srcId="{EDF98622-C476-4C13-ACA9-3842F35E93A9}" destId="{3C9CF223-8E6D-447D-823B-A02D0EF8E833}" srcOrd="0" destOrd="0" presId="urn:microsoft.com/office/officeart/2005/8/layout/orgChart1"/>
    <dgm:cxn modelId="{90479D2D-F76E-42CB-BD0B-55CE3FCAAEB6}" type="presOf" srcId="{ECB3BF6C-2B54-4388-A53D-5B319E67E882}" destId="{6E556B1E-870D-4A90-83A7-5B11D47B9FFA}" srcOrd="0" destOrd="0" presId="urn:microsoft.com/office/officeart/2005/8/layout/orgChart1"/>
    <dgm:cxn modelId="{D684A10F-8345-4A69-8BAE-110356B3209E}" srcId="{6D4CD2ED-5901-40E6-84C5-8DB2BA7616C4}" destId="{22C1111E-C435-415F-A192-64FDD09B0AD1}" srcOrd="0" destOrd="0" parTransId="{B2955865-14CF-4146-B486-A28AFB526C7C}" sibTransId="{1BA7B82B-7621-4A82-913F-573A5EC29BB9}"/>
    <dgm:cxn modelId="{8C457577-5189-4F9B-BE56-D774777F7CC0}" type="presOf" srcId="{40A909CB-0B9B-4A14-9C94-022B780A617F}" destId="{68106391-A9F0-42A1-86A1-29B4E3D4597F}" srcOrd="1" destOrd="0" presId="urn:microsoft.com/office/officeart/2005/8/layout/orgChart1"/>
    <dgm:cxn modelId="{74D15C32-5314-4994-8644-BF419FF5AB34}" type="presOf" srcId="{4D8FE661-D9BA-4992-92A6-57F91877C4DB}" destId="{5ABE0071-7D2D-4EB4-BFE8-5D89727B2C75}" srcOrd="0" destOrd="0" presId="urn:microsoft.com/office/officeart/2005/8/layout/orgChart1"/>
    <dgm:cxn modelId="{5DF5DDBF-A10F-45F1-8745-E19685F1D315}" srcId="{45A42193-6E80-45BE-AE8A-D6403D6CBF00}" destId="{86BECEDE-7940-457D-9187-E2F7332259FE}" srcOrd="0" destOrd="0" parTransId="{1EB82DE4-27D9-4848-8D1A-517366E58AD5}" sibTransId="{6F757219-90DA-4E1F-865C-35763E662716}"/>
    <dgm:cxn modelId="{8B04A962-09E2-459B-8012-C04549918206}" srcId="{6D4CD2ED-5901-40E6-84C5-8DB2BA7616C4}" destId="{8B70E8F8-A22C-4616-8E31-B5C6406DB49B}" srcOrd="1" destOrd="0" parTransId="{C9EB47D1-807D-45B7-B127-20F6713DB250}" sibTransId="{84E0BB0F-9632-4D55-AFCC-7B7BA3C82E73}"/>
    <dgm:cxn modelId="{DE06E8A0-DBEB-4AD9-A3A2-2931A8A1D700}" type="presOf" srcId="{CCEE8CF0-F7A7-4984-9AA4-D6426C15111C}" destId="{C6EF6902-5ED7-4341-BABE-FAAE0D43113B}" srcOrd="1" destOrd="0" presId="urn:microsoft.com/office/officeart/2005/8/layout/orgChart1"/>
    <dgm:cxn modelId="{41E82F61-0FCD-40D3-A43A-12C5F12582A5}" type="presOf" srcId="{40A909CB-0B9B-4A14-9C94-022B780A617F}" destId="{A6021DE8-20ED-4ABE-9123-BFEDA791C54B}" srcOrd="0" destOrd="0" presId="urn:microsoft.com/office/officeart/2005/8/layout/orgChart1"/>
    <dgm:cxn modelId="{5D9E83FF-A6F3-476C-A027-EF4B1C1FDBDE}" srcId="{22C1111E-C435-415F-A192-64FDD09B0AD1}" destId="{40A909CB-0B9B-4A14-9C94-022B780A617F}" srcOrd="0" destOrd="0" parTransId="{6BC07464-1484-4CD1-8E0C-2E8416DADCA7}" sibTransId="{61D806CC-DD20-45D0-8135-D412F552276A}"/>
    <dgm:cxn modelId="{9BC08D2A-09B5-4CB5-BC6A-DF6C1E79A590}" srcId="{86BECEDE-7940-457D-9187-E2F7332259FE}" destId="{CCEE8CF0-F7A7-4984-9AA4-D6426C15111C}" srcOrd="2" destOrd="0" parTransId="{ADA7B2AA-E4F2-45F3-B61B-64DAF3A22428}" sibTransId="{7E06D1CF-AD81-4730-BCC8-6B1ACA7EF5C2}"/>
    <dgm:cxn modelId="{563C61BA-FA71-415D-B15B-490AF4D1E86F}" srcId="{8B70E8F8-A22C-4616-8E31-B5C6406DB49B}" destId="{8804734E-C2A9-41C2-B51C-9659471123BB}" srcOrd="2" destOrd="0" parTransId="{4D8FE661-D9BA-4992-92A6-57F91877C4DB}" sibTransId="{8FA47B0A-2E32-4424-B220-A07C9E7B308B}"/>
    <dgm:cxn modelId="{2B2DAB9E-89DF-4E00-B7B3-E970DBCA3752}" type="presOf" srcId="{6BC07464-1484-4CD1-8E0C-2E8416DADCA7}" destId="{B9DE4BFC-7D73-4234-B1FC-46692DCB3388}" srcOrd="0" destOrd="0" presId="urn:microsoft.com/office/officeart/2005/8/layout/orgChart1"/>
    <dgm:cxn modelId="{A225B6E6-90FB-46CB-8DAE-4DE7FD948DCC}" srcId="{22C1111E-C435-415F-A192-64FDD09B0AD1}" destId="{45A42193-6E80-45BE-AE8A-D6403D6CBF00}" srcOrd="1" destOrd="0" parTransId="{C13B45A6-B0DF-4682-9369-3FC26AB00E4B}" sibTransId="{E76DD5DB-7A27-427D-84A8-EEA2834856B4}"/>
    <dgm:cxn modelId="{D064CEBC-3ADB-45DF-8CCE-46962AA9AE05}" type="presOf" srcId="{4EF93DF0-3149-4B92-AF9A-57CB3D4E15CF}" destId="{BC195D71-D82A-4A13-A7F8-FA09B7F1E563}" srcOrd="0" destOrd="0" presId="urn:microsoft.com/office/officeart/2005/8/layout/orgChart1"/>
    <dgm:cxn modelId="{25B204C9-F34E-440C-8755-75997E71EA5B}" type="presOf" srcId="{ADA7B2AA-E4F2-45F3-B61B-64DAF3A22428}" destId="{8860051B-9FC3-4295-A60A-14B9769BCAA9}" srcOrd="0" destOrd="0" presId="urn:microsoft.com/office/officeart/2005/8/layout/orgChart1"/>
    <dgm:cxn modelId="{A69F094C-F6EC-421F-9E93-D609AC19BCB1}" type="presOf" srcId="{8804734E-C2A9-41C2-B51C-9659471123BB}" destId="{D8557032-8217-48FA-A29D-83D9B9BC51BC}" srcOrd="1" destOrd="0" presId="urn:microsoft.com/office/officeart/2005/8/layout/orgChart1"/>
    <dgm:cxn modelId="{E2058090-989A-40F5-ABB3-B73E8ABB98EE}" srcId="{7F6EF91F-80D9-4A5D-9DC7-79436DF87795}" destId="{E65DE420-84A9-4E26-9C15-8D1DBBCFC9D0}" srcOrd="0" destOrd="0" parTransId="{F23D12CE-CDC4-4458-A2BE-3AD9C4D4730D}" sibTransId="{EC0932BE-0A82-4B1B-AF53-5E91D7B858DF}"/>
    <dgm:cxn modelId="{420B85E0-16AD-4963-9565-2DB900DC375A}" type="presOf" srcId="{1FA71EA2-F7AE-4CB0-8510-DEBF42660178}" destId="{CBE5C751-FE21-4178-83E1-DFFF777B0F85}" srcOrd="0" destOrd="0" presId="urn:microsoft.com/office/officeart/2005/8/layout/orgChart1"/>
    <dgm:cxn modelId="{AF8C3C38-C76E-406F-8A8F-31EB38FA04E8}" type="presOf" srcId="{0D8588B7-0146-4972-9CBA-484985764C42}" destId="{0655E9B2-55A4-440D-B828-7037D9313E6E}" srcOrd="0" destOrd="0" presId="urn:microsoft.com/office/officeart/2005/8/layout/orgChart1"/>
    <dgm:cxn modelId="{ED1773E4-169D-473F-8837-44339CDFB62F}" type="presOf" srcId="{2C864D28-A4CB-4ED1-A145-3A616F55D84D}" destId="{72F92A6F-7F94-42F8-96DA-D1C299F4A964}" srcOrd="0" destOrd="0" presId="urn:microsoft.com/office/officeart/2005/8/layout/orgChart1"/>
    <dgm:cxn modelId="{75D82C50-DF83-4C89-97D0-D27E90F035C9}" type="presOf" srcId="{22C1111E-C435-415F-A192-64FDD09B0AD1}" destId="{1AF1A8CB-3B40-4963-A45F-CECE570149CC}" srcOrd="0" destOrd="0" presId="urn:microsoft.com/office/officeart/2005/8/layout/orgChart1"/>
    <dgm:cxn modelId="{C970264A-91F6-451B-9A33-FC208C0DF0E8}" type="presOf" srcId="{4096DA26-2F17-4217-8417-FAF1EE7FD69A}" destId="{26C991C8-E026-438D-981E-38E9B0A5A1A0}" srcOrd="0" destOrd="0" presId="urn:microsoft.com/office/officeart/2005/8/layout/orgChart1"/>
    <dgm:cxn modelId="{5B0A3F74-DF24-4C01-9D7D-5CC636E3F0BE}" srcId="{86BECEDE-7940-457D-9187-E2F7332259FE}" destId="{0D8588B7-0146-4972-9CBA-484985764C42}" srcOrd="1" destOrd="0" parTransId="{4096DA26-2F17-4217-8417-FAF1EE7FD69A}" sibTransId="{F32B1F64-8641-4CB4-B2F5-4858384677BE}"/>
    <dgm:cxn modelId="{76D6A893-088D-44D3-8E64-25DE9A2ED0CA}" type="presOf" srcId="{6D4CD2ED-5901-40E6-84C5-8DB2BA7616C4}" destId="{C3131CE3-E809-43BE-BACF-A769FD6C734A}" srcOrd="0" destOrd="0" presId="urn:microsoft.com/office/officeart/2005/8/layout/orgChart1"/>
    <dgm:cxn modelId="{E08369FF-C74D-4FCB-80ED-7A4F06A30795}" type="presOf" srcId="{4EF93DF0-3149-4B92-AF9A-57CB3D4E15CF}" destId="{36A0E0C1-070D-43A9-ADED-489EBEFB4C43}" srcOrd="1" destOrd="0" presId="urn:microsoft.com/office/officeart/2005/8/layout/orgChart1"/>
    <dgm:cxn modelId="{2FE43A5D-896C-444A-8B02-0C6C7C7C53FC}" type="presOf" srcId="{6D914D26-E732-41E6-A5B9-4AF29B0CF63F}" destId="{7DACC8C6-CE8C-4362-B346-D3B2C77ADEFC}" srcOrd="0" destOrd="0" presId="urn:microsoft.com/office/officeart/2005/8/layout/orgChart1"/>
    <dgm:cxn modelId="{6ACB23D3-28D5-4394-8BF0-DF5E9636F7A8}" type="presOf" srcId="{2C864D28-A4CB-4ED1-A145-3A616F55D84D}" destId="{C81437FD-DCA5-4D1F-B0E0-580AED33D9D9}" srcOrd="1" destOrd="0" presId="urn:microsoft.com/office/officeart/2005/8/layout/orgChart1"/>
    <dgm:cxn modelId="{D6BFBFDF-FF74-44E9-A508-2714EC0C89EE}" type="presOf" srcId="{8709875F-7C1D-44EC-A258-281ACF5771B7}" destId="{089C3E9F-DC7D-4BBF-B552-4E3A80D870E1}" srcOrd="0" destOrd="0" presId="urn:microsoft.com/office/officeart/2005/8/layout/orgChart1"/>
    <dgm:cxn modelId="{7BF0482F-0B4C-4BE3-9706-C33016DF1B2E}" type="presOf" srcId="{6D4CD2ED-5901-40E6-84C5-8DB2BA7616C4}" destId="{AD56B86C-5040-4FB2-89EE-A3F4938A82AC}" srcOrd="1" destOrd="0" presId="urn:microsoft.com/office/officeart/2005/8/layout/orgChart1"/>
    <dgm:cxn modelId="{DCB4ABB0-ECB3-48D5-916A-D33F487348BC}" type="presOf" srcId="{22C1111E-C435-415F-A192-64FDD09B0AD1}" destId="{83B999C5-3A2B-47A1-8C1F-461B2904BEEE}" srcOrd="1" destOrd="0" presId="urn:microsoft.com/office/officeart/2005/8/layout/orgChart1"/>
    <dgm:cxn modelId="{D3444B47-713F-4680-835B-0CD49E81BEE8}" type="presOf" srcId="{8B70E8F8-A22C-4616-8E31-B5C6406DB49B}" destId="{309F671C-F2D3-4F3B-95D2-E3568D790CF1}" srcOrd="0" destOrd="0" presId="urn:microsoft.com/office/officeart/2005/8/layout/orgChart1"/>
    <dgm:cxn modelId="{85051402-56C7-4E59-AF29-23F813EA26B8}" type="presOf" srcId="{3730231A-BB32-4FE0-801D-DDE679BFF56E}" destId="{6BF1FA28-D51D-466B-8C06-8880603089AD}" srcOrd="0" destOrd="0" presId="urn:microsoft.com/office/officeart/2005/8/layout/orgChart1"/>
    <dgm:cxn modelId="{F807C49F-E977-45F3-94C8-2624792A2AF7}" type="presOf" srcId="{1EB82DE4-27D9-4848-8D1A-517366E58AD5}" destId="{BEA80749-7059-4086-8DD3-37B18AA05FE9}" srcOrd="0" destOrd="0" presId="urn:microsoft.com/office/officeart/2005/8/layout/orgChart1"/>
    <dgm:cxn modelId="{D6C20954-A0A6-4DAC-8117-446BBC111EF2}" srcId="{8B70E8F8-A22C-4616-8E31-B5C6406DB49B}" destId="{7F6EF91F-80D9-4A5D-9DC7-79436DF87795}" srcOrd="0" destOrd="0" parTransId="{14A120C4-5824-46C3-AF24-917BA3B82A57}" sibTransId="{1C513FD7-681A-4F08-861B-180C5716A0F9}"/>
    <dgm:cxn modelId="{8B31EE06-F957-461E-B20C-02859AA2235F}" srcId="{8B70E8F8-A22C-4616-8E31-B5C6406DB49B}" destId="{073A4E34-8817-44B0-88F2-E508359B7A99}" srcOrd="1" destOrd="0" parTransId="{6D914D26-E732-41E6-A5B9-4AF29B0CF63F}" sibTransId="{580B2EAE-4FB9-4813-9843-7836E0F96FE5}"/>
    <dgm:cxn modelId="{D6678A9A-E303-411B-A904-17B46A32B862}" type="presOf" srcId="{E65DE420-84A9-4E26-9C15-8D1DBBCFC9D0}" destId="{6CB15E51-0522-4A55-9DE3-55A12B014CC9}" srcOrd="0" destOrd="0" presId="urn:microsoft.com/office/officeart/2005/8/layout/orgChart1"/>
    <dgm:cxn modelId="{059B7ADE-409F-41D7-B16C-1B5AE04ED313}" type="presOf" srcId="{C13B45A6-B0DF-4682-9369-3FC26AB00E4B}" destId="{CB0DD99D-473A-4164-A6A1-9C1D2D89E7FD}" srcOrd="0" destOrd="0" presId="urn:microsoft.com/office/officeart/2005/8/layout/orgChart1"/>
    <dgm:cxn modelId="{05C1CFC1-6829-4338-83FF-4CA3DEC9F3AD}" srcId="{8B70E8F8-A22C-4616-8E31-B5C6406DB49B}" destId="{EDF98622-C476-4C13-ACA9-3842F35E93A9}" srcOrd="3" destOrd="0" parTransId="{8709875F-7C1D-44EC-A258-281ACF5771B7}" sibTransId="{4FE0E1E2-4D41-434F-B913-74B5E67BD0CE}"/>
    <dgm:cxn modelId="{A5BA207D-EE2A-4483-84CC-62D96BAC9634}" type="presOf" srcId="{45A42193-6E80-45BE-AE8A-D6403D6CBF00}" destId="{BD721A88-BB18-4840-9997-2FBFD265FD91}" srcOrd="0" destOrd="0" presId="urn:microsoft.com/office/officeart/2005/8/layout/orgChart1"/>
    <dgm:cxn modelId="{624E609F-7E6A-4642-9CF3-550CC24BFC25}" type="presOf" srcId="{8B70E8F8-A22C-4616-8E31-B5C6406DB49B}" destId="{862F31EC-9580-4760-97D4-8D80FBF97DD1}" srcOrd="1" destOrd="0" presId="urn:microsoft.com/office/officeart/2005/8/layout/orgChart1"/>
    <dgm:cxn modelId="{7C8338C2-32BF-4056-AB94-BFD67EC1C1E6}" srcId="{3730231A-BB32-4FE0-801D-DDE679BFF56E}" destId="{6D4CD2ED-5901-40E6-84C5-8DB2BA7616C4}" srcOrd="0" destOrd="0" parTransId="{3443D79D-5D36-412B-91F7-0D670817B955}" sibTransId="{A38A5901-8BA0-45AC-88EF-14623A6FE70D}"/>
    <dgm:cxn modelId="{972076E8-1107-4B79-BD9A-FB1B232F81B1}" type="presOf" srcId="{7F6EF91F-80D9-4A5D-9DC7-79436DF87795}" destId="{FA17A2FE-294E-4E21-B07F-BFCE95DC186F}" srcOrd="1" destOrd="0" presId="urn:microsoft.com/office/officeart/2005/8/layout/orgChart1"/>
    <dgm:cxn modelId="{5E6DEA7D-D2AD-4613-80C4-7DAA79D8796E}" type="presOf" srcId="{E65DE420-84A9-4E26-9C15-8D1DBBCFC9D0}" destId="{929FE196-FFD0-48A0-9D6E-8D4A08D2E039}" srcOrd="1" destOrd="0" presId="urn:microsoft.com/office/officeart/2005/8/layout/orgChart1"/>
    <dgm:cxn modelId="{BE1288B9-912A-4C79-87C7-32B04788D28D}" type="presOf" srcId="{EDF98622-C476-4C13-ACA9-3842F35E93A9}" destId="{143085C0-71FE-4E00-A5DC-F1106CB3B650}" srcOrd="1" destOrd="0" presId="urn:microsoft.com/office/officeart/2005/8/layout/orgChart1"/>
    <dgm:cxn modelId="{77138372-D684-4A5D-8575-7FC100F6B9CB}" type="presOf" srcId="{073A4E34-8817-44B0-88F2-E508359B7A99}" destId="{0CB9772B-6137-45B9-B5DA-D8D39E272E8C}" srcOrd="1" destOrd="0" presId="urn:microsoft.com/office/officeart/2005/8/layout/orgChart1"/>
    <dgm:cxn modelId="{C8B1501F-7D32-4E4E-885B-2D2752659B2F}" srcId="{E65DE420-84A9-4E26-9C15-8D1DBBCFC9D0}" destId="{EAE4860A-09D5-472F-8655-F9ED8259E924}" srcOrd="0" destOrd="0" parTransId="{1FA71EA2-F7AE-4CB0-8510-DEBF42660178}" sibTransId="{D81DD6AB-FD95-4E0C-9444-E6F4DB057566}"/>
    <dgm:cxn modelId="{33DFFE6B-4B0B-4390-AD92-3B12E5119048}" type="presOf" srcId="{45A42193-6E80-45BE-AE8A-D6403D6CBF00}" destId="{13483462-A091-4869-8CFE-5938A73C9461}" srcOrd="1" destOrd="0" presId="urn:microsoft.com/office/officeart/2005/8/layout/orgChart1"/>
    <dgm:cxn modelId="{D03A93FE-4645-4335-8644-00E2244FB518}" type="presOf" srcId="{073A4E34-8817-44B0-88F2-E508359B7A99}" destId="{74848229-43BB-4AA5-8ED3-FCAA6246D96E}" srcOrd="0" destOrd="0" presId="urn:microsoft.com/office/officeart/2005/8/layout/orgChart1"/>
    <dgm:cxn modelId="{07B42D24-CCC5-4B34-8BAD-C5BA0228290A}" type="presOf" srcId="{EAE4860A-09D5-472F-8655-F9ED8259E924}" destId="{118D1A19-1174-4321-8694-E63A39BF717A}" srcOrd="0" destOrd="0" presId="urn:microsoft.com/office/officeart/2005/8/layout/orgChart1"/>
    <dgm:cxn modelId="{DF493663-83BB-4B38-8020-509BFF5D54E8}" type="presOf" srcId="{C9EB47D1-807D-45B7-B127-20F6713DB250}" destId="{0C25475A-F6D3-4C14-B5CD-422093249D6E}" srcOrd="0" destOrd="0" presId="urn:microsoft.com/office/officeart/2005/8/layout/orgChart1"/>
    <dgm:cxn modelId="{F4F8EBC1-C34B-4652-99B1-7F6E5E4A3112}" type="presOf" srcId="{14A120C4-5824-46C3-AF24-917BA3B82A57}" destId="{EA0AAEFF-8CC5-4EDB-834C-9786FB54CE70}" srcOrd="0" destOrd="0" presId="urn:microsoft.com/office/officeart/2005/8/layout/orgChart1"/>
    <dgm:cxn modelId="{685DDFCE-ECEC-4211-A0E3-6FF8A24417B8}" type="presOf" srcId="{B2955865-14CF-4146-B486-A28AFB526C7C}" destId="{016E5BFE-73D0-4205-9FCA-629B715027A6}" srcOrd="0" destOrd="0" presId="urn:microsoft.com/office/officeart/2005/8/layout/orgChart1"/>
    <dgm:cxn modelId="{66BB82DB-06F8-4DE5-BAB7-96E7A8A42024}" type="presOf" srcId="{86BECEDE-7940-457D-9187-E2F7332259FE}" destId="{58F62F44-AEE0-42BA-B360-D84337A6CC03}" srcOrd="0" destOrd="0" presId="urn:microsoft.com/office/officeart/2005/8/layout/orgChart1"/>
    <dgm:cxn modelId="{123A2493-5CA7-4C49-8BD6-6A486746CE86}" type="presOf" srcId="{0D8588B7-0146-4972-9CBA-484985764C42}" destId="{00B87314-B273-423D-8607-F0B653AC1079}" srcOrd="1" destOrd="0" presId="urn:microsoft.com/office/officeart/2005/8/layout/orgChart1"/>
    <dgm:cxn modelId="{4BCC60FB-89D7-4B5E-8C4A-0ECDA42FDC25}" type="presOf" srcId="{7F6EF91F-80D9-4A5D-9DC7-79436DF87795}" destId="{725627E1-C988-4B03-A50C-4CCA570E0058}" srcOrd="0" destOrd="0" presId="urn:microsoft.com/office/officeart/2005/8/layout/orgChart1"/>
    <dgm:cxn modelId="{5A0824C3-A0AF-4302-8A84-658F4E0E2CDA}" type="presOf" srcId="{86BECEDE-7940-457D-9187-E2F7332259FE}" destId="{9322B604-41C8-4DA9-9CD4-A51241D78158}" srcOrd="1" destOrd="0" presId="urn:microsoft.com/office/officeart/2005/8/layout/orgChart1"/>
    <dgm:cxn modelId="{EE2319F2-15F1-4DDE-A0FF-83EDB0A2DB27}" type="presOf" srcId="{EAE4860A-09D5-472F-8655-F9ED8259E924}" destId="{90E40256-5A93-484F-9528-73213F4EBD0F}" srcOrd="1" destOrd="0" presId="urn:microsoft.com/office/officeart/2005/8/layout/orgChart1"/>
    <dgm:cxn modelId="{42B3D968-CCAA-43F6-9997-5822FA1F6427}" type="presParOf" srcId="{6BF1FA28-D51D-466B-8C06-8880603089AD}" destId="{A0C8E71B-513A-42D2-8021-CCB41DB7A317}" srcOrd="0" destOrd="0" presId="urn:microsoft.com/office/officeart/2005/8/layout/orgChart1"/>
    <dgm:cxn modelId="{65E02685-52FD-4D21-B083-C2A679892604}" type="presParOf" srcId="{A0C8E71B-513A-42D2-8021-CCB41DB7A317}" destId="{4F374FAD-3AA0-4C3A-A1C9-64D57EA21469}" srcOrd="0" destOrd="0" presId="urn:microsoft.com/office/officeart/2005/8/layout/orgChart1"/>
    <dgm:cxn modelId="{F5A7170F-59FE-4EAB-BFF4-4F91B08A6F24}" type="presParOf" srcId="{4F374FAD-3AA0-4C3A-A1C9-64D57EA21469}" destId="{C3131CE3-E809-43BE-BACF-A769FD6C734A}" srcOrd="0" destOrd="0" presId="urn:microsoft.com/office/officeart/2005/8/layout/orgChart1"/>
    <dgm:cxn modelId="{9A8F782F-74CB-4536-8BB5-7C19AC6F6154}" type="presParOf" srcId="{4F374FAD-3AA0-4C3A-A1C9-64D57EA21469}" destId="{AD56B86C-5040-4FB2-89EE-A3F4938A82AC}" srcOrd="1" destOrd="0" presId="urn:microsoft.com/office/officeart/2005/8/layout/orgChart1"/>
    <dgm:cxn modelId="{64313D05-5CAA-4950-B02C-3EC5343FBC7A}" type="presParOf" srcId="{A0C8E71B-513A-42D2-8021-CCB41DB7A317}" destId="{B77CB045-C210-48BF-8FBE-52E9B29ED61F}" srcOrd="1" destOrd="0" presId="urn:microsoft.com/office/officeart/2005/8/layout/orgChart1"/>
    <dgm:cxn modelId="{F5D22F8F-77E5-4B0D-BEEE-7A34454BDF62}" type="presParOf" srcId="{B77CB045-C210-48BF-8FBE-52E9B29ED61F}" destId="{016E5BFE-73D0-4205-9FCA-629B715027A6}" srcOrd="0" destOrd="0" presId="urn:microsoft.com/office/officeart/2005/8/layout/orgChart1"/>
    <dgm:cxn modelId="{3072E906-C456-4B7F-AF21-5E651F0E5F18}" type="presParOf" srcId="{B77CB045-C210-48BF-8FBE-52E9B29ED61F}" destId="{4886C77A-8643-4B35-951E-3B2A8A4278B2}" srcOrd="1" destOrd="0" presId="urn:microsoft.com/office/officeart/2005/8/layout/orgChart1"/>
    <dgm:cxn modelId="{AC5B610E-6E6C-473D-92D0-92E8B08FD1D3}" type="presParOf" srcId="{4886C77A-8643-4B35-951E-3B2A8A4278B2}" destId="{A0897FB8-74FC-47CE-BF21-128AC7D5A44C}" srcOrd="0" destOrd="0" presId="urn:microsoft.com/office/officeart/2005/8/layout/orgChart1"/>
    <dgm:cxn modelId="{8EED256E-6064-4040-A2E0-B4F574A1C922}" type="presParOf" srcId="{A0897FB8-74FC-47CE-BF21-128AC7D5A44C}" destId="{1AF1A8CB-3B40-4963-A45F-CECE570149CC}" srcOrd="0" destOrd="0" presId="urn:microsoft.com/office/officeart/2005/8/layout/orgChart1"/>
    <dgm:cxn modelId="{B4383C68-1385-42B8-A5D2-139CFDD322FC}" type="presParOf" srcId="{A0897FB8-74FC-47CE-BF21-128AC7D5A44C}" destId="{83B999C5-3A2B-47A1-8C1F-461B2904BEEE}" srcOrd="1" destOrd="0" presId="urn:microsoft.com/office/officeart/2005/8/layout/orgChart1"/>
    <dgm:cxn modelId="{53EAC979-DBA8-4D37-87E6-B9EB25166DAF}" type="presParOf" srcId="{4886C77A-8643-4B35-951E-3B2A8A4278B2}" destId="{F177FE0D-5189-42DC-8FE9-97CF391AB4B0}" srcOrd="1" destOrd="0" presId="urn:microsoft.com/office/officeart/2005/8/layout/orgChart1"/>
    <dgm:cxn modelId="{B4558CFC-CE85-4179-8D98-66F8F7C57409}" type="presParOf" srcId="{F177FE0D-5189-42DC-8FE9-97CF391AB4B0}" destId="{B9DE4BFC-7D73-4234-B1FC-46692DCB3388}" srcOrd="0" destOrd="0" presId="urn:microsoft.com/office/officeart/2005/8/layout/orgChart1"/>
    <dgm:cxn modelId="{F84CEF0A-4C2D-4F0C-ADD1-04561FBC6425}" type="presParOf" srcId="{F177FE0D-5189-42DC-8FE9-97CF391AB4B0}" destId="{8F435082-4753-40D8-A0B1-5970C952B2D5}" srcOrd="1" destOrd="0" presId="urn:microsoft.com/office/officeart/2005/8/layout/orgChart1"/>
    <dgm:cxn modelId="{ADA231F1-2C69-459A-973F-3BC5137E7DF5}" type="presParOf" srcId="{8F435082-4753-40D8-A0B1-5970C952B2D5}" destId="{6A7DB34F-F97E-47EB-AD62-883E345F1707}" srcOrd="0" destOrd="0" presId="urn:microsoft.com/office/officeart/2005/8/layout/orgChart1"/>
    <dgm:cxn modelId="{DE570187-1112-4936-8C5F-285654330738}" type="presParOf" srcId="{6A7DB34F-F97E-47EB-AD62-883E345F1707}" destId="{A6021DE8-20ED-4ABE-9123-BFEDA791C54B}" srcOrd="0" destOrd="0" presId="urn:microsoft.com/office/officeart/2005/8/layout/orgChart1"/>
    <dgm:cxn modelId="{104B6722-ECAE-47E4-9DA0-703527981E76}" type="presParOf" srcId="{6A7DB34F-F97E-47EB-AD62-883E345F1707}" destId="{68106391-A9F0-42A1-86A1-29B4E3D4597F}" srcOrd="1" destOrd="0" presId="urn:microsoft.com/office/officeart/2005/8/layout/orgChart1"/>
    <dgm:cxn modelId="{4BEB2A38-B85F-4549-BA43-8D1B5FE71DB5}" type="presParOf" srcId="{8F435082-4753-40D8-A0B1-5970C952B2D5}" destId="{FA1F2FCD-848A-4E40-901D-EA897595B4D2}" srcOrd="1" destOrd="0" presId="urn:microsoft.com/office/officeart/2005/8/layout/orgChart1"/>
    <dgm:cxn modelId="{1A996232-F840-4907-8C73-491F604C96BD}" type="presParOf" srcId="{8F435082-4753-40D8-A0B1-5970C952B2D5}" destId="{3144A3DD-3ACF-43AA-B16C-898548D136ED}" srcOrd="2" destOrd="0" presId="urn:microsoft.com/office/officeart/2005/8/layout/orgChart1"/>
    <dgm:cxn modelId="{7E7C5060-2B4A-4F7B-A7AE-8CE835159077}" type="presParOf" srcId="{F177FE0D-5189-42DC-8FE9-97CF391AB4B0}" destId="{CB0DD99D-473A-4164-A6A1-9C1D2D89E7FD}" srcOrd="2" destOrd="0" presId="urn:microsoft.com/office/officeart/2005/8/layout/orgChart1"/>
    <dgm:cxn modelId="{F5CD866A-F430-447E-8157-DB6906CED009}" type="presParOf" srcId="{F177FE0D-5189-42DC-8FE9-97CF391AB4B0}" destId="{512A1EBA-C0F2-40EB-AA4F-39ADF2ED17A6}" srcOrd="3" destOrd="0" presId="urn:microsoft.com/office/officeart/2005/8/layout/orgChart1"/>
    <dgm:cxn modelId="{DE74CA05-3E7D-4346-BDA3-0E54CFD29CB6}" type="presParOf" srcId="{512A1EBA-C0F2-40EB-AA4F-39ADF2ED17A6}" destId="{5A4229F6-136C-46E1-B6BE-5C9C97B1D2CD}" srcOrd="0" destOrd="0" presId="urn:microsoft.com/office/officeart/2005/8/layout/orgChart1"/>
    <dgm:cxn modelId="{F8754626-DFAB-466F-954F-6BFD850F7370}" type="presParOf" srcId="{5A4229F6-136C-46E1-B6BE-5C9C97B1D2CD}" destId="{BD721A88-BB18-4840-9997-2FBFD265FD91}" srcOrd="0" destOrd="0" presId="urn:microsoft.com/office/officeart/2005/8/layout/orgChart1"/>
    <dgm:cxn modelId="{1E5886D6-1748-43CE-809A-BE6553C910E8}" type="presParOf" srcId="{5A4229F6-136C-46E1-B6BE-5C9C97B1D2CD}" destId="{13483462-A091-4869-8CFE-5938A73C9461}" srcOrd="1" destOrd="0" presId="urn:microsoft.com/office/officeart/2005/8/layout/orgChart1"/>
    <dgm:cxn modelId="{97526841-4C15-4A2A-8FFE-6B7793D780F9}" type="presParOf" srcId="{512A1EBA-C0F2-40EB-AA4F-39ADF2ED17A6}" destId="{370A51F4-A508-44DE-A3C0-B0200E0126C1}" srcOrd="1" destOrd="0" presId="urn:microsoft.com/office/officeart/2005/8/layout/orgChart1"/>
    <dgm:cxn modelId="{F2DA9DF3-7F12-45A3-9454-AAD8653EAB8B}" type="presParOf" srcId="{370A51F4-A508-44DE-A3C0-B0200E0126C1}" destId="{BEA80749-7059-4086-8DD3-37B18AA05FE9}" srcOrd="0" destOrd="0" presId="urn:microsoft.com/office/officeart/2005/8/layout/orgChart1"/>
    <dgm:cxn modelId="{4A629BA7-25E0-47EB-BBD3-B4F582D5FE2F}" type="presParOf" srcId="{370A51F4-A508-44DE-A3C0-B0200E0126C1}" destId="{D52F55E7-B43F-4889-9DFB-77DB39F57C9F}" srcOrd="1" destOrd="0" presId="urn:microsoft.com/office/officeart/2005/8/layout/orgChart1"/>
    <dgm:cxn modelId="{FC2375FB-24BD-4E9A-960E-5A0075AC31AB}" type="presParOf" srcId="{D52F55E7-B43F-4889-9DFB-77DB39F57C9F}" destId="{E1E02162-3490-4D7B-A820-D659F6D495CF}" srcOrd="0" destOrd="0" presId="urn:microsoft.com/office/officeart/2005/8/layout/orgChart1"/>
    <dgm:cxn modelId="{6466D9CD-7616-48B1-8830-AEDC4AD83839}" type="presParOf" srcId="{E1E02162-3490-4D7B-A820-D659F6D495CF}" destId="{58F62F44-AEE0-42BA-B360-D84337A6CC03}" srcOrd="0" destOrd="0" presId="urn:microsoft.com/office/officeart/2005/8/layout/orgChart1"/>
    <dgm:cxn modelId="{73A4B875-AC09-4C91-9855-1BF475E8CD27}" type="presParOf" srcId="{E1E02162-3490-4D7B-A820-D659F6D495CF}" destId="{9322B604-41C8-4DA9-9CD4-A51241D78158}" srcOrd="1" destOrd="0" presId="urn:microsoft.com/office/officeart/2005/8/layout/orgChart1"/>
    <dgm:cxn modelId="{57A92FE8-A602-4E70-981C-E623CF8F29B8}" type="presParOf" srcId="{D52F55E7-B43F-4889-9DFB-77DB39F57C9F}" destId="{410D9A26-1E10-49E9-ABA0-3C656F9DA250}" srcOrd="1" destOrd="0" presId="urn:microsoft.com/office/officeart/2005/8/layout/orgChart1"/>
    <dgm:cxn modelId="{9FCFA97A-C9D3-4967-9DC9-BC3B0EBBD923}" type="presParOf" srcId="{410D9A26-1E10-49E9-ABA0-3C656F9DA250}" destId="{DF73410F-7AEA-446C-B595-812EFC64EC09}" srcOrd="0" destOrd="0" presId="urn:microsoft.com/office/officeart/2005/8/layout/orgChart1"/>
    <dgm:cxn modelId="{5090587D-7D28-4CF3-8993-6EBBC3A7AE38}" type="presParOf" srcId="{410D9A26-1E10-49E9-ABA0-3C656F9DA250}" destId="{8B5BF2CF-9BA6-487A-A8E7-64C9F86EAC4D}" srcOrd="1" destOrd="0" presId="urn:microsoft.com/office/officeart/2005/8/layout/orgChart1"/>
    <dgm:cxn modelId="{5BABE649-0CE7-480C-AE72-E1A57D699F53}" type="presParOf" srcId="{8B5BF2CF-9BA6-487A-A8E7-64C9F86EAC4D}" destId="{1BC1F2AE-0239-400D-B547-A75448ADA0B6}" srcOrd="0" destOrd="0" presId="urn:microsoft.com/office/officeart/2005/8/layout/orgChart1"/>
    <dgm:cxn modelId="{90D1B320-D893-446E-9EF4-4BC880C51FDF}" type="presParOf" srcId="{1BC1F2AE-0239-400D-B547-A75448ADA0B6}" destId="{72F92A6F-7F94-42F8-96DA-D1C299F4A964}" srcOrd="0" destOrd="0" presId="urn:microsoft.com/office/officeart/2005/8/layout/orgChart1"/>
    <dgm:cxn modelId="{D980D4DE-2C5C-48A2-B95E-1AFF00F5F579}" type="presParOf" srcId="{1BC1F2AE-0239-400D-B547-A75448ADA0B6}" destId="{C81437FD-DCA5-4D1F-B0E0-580AED33D9D9}" srcOrd="1" destOrd="0" presId="urn:microsoft.com/office/officeart/2005/8/layout/orgChart1"/>
    <dgm:cxn modelId="{A273DD83-74E6-41E9-8B45-1550FB73BF00}" type="presParOf" srcId="{8B5BF2CF-9BA6-487A-A8E7-64C9F86EAC4D}" destId="{F3E51B20-E6A6-4AA2-84AC-E8C9F27952A2}" srcOrd="1" destOrd="0" presId="urn:microsoft.com/office/officeart/2005/8/layout/orgChart1"/>
    <dgm:cxn modelId="{AD76F7C3-AA19-43A6-B684-1B9263C2E9DE}" type="presParOf" srcId="{8B5BF2CF-9BA6-487A-A8E7-64C9F86EAC4D}" destId="{46EF43FA-9A0E-42AD-A346-725567CAD7AE}" srcOrd="2" destOrd="0" presId="urn:microsoft.com/office/officeart/2005/8/layout/orgChart1"/>
    <dgm:cxn modelId="{03DF52C2-A843-47E4-99AD-4E76CC0FF544}" type="presParOf" srcId="{410D9A26-1E10-49E9-ABA0-3C656F9DA250}" destId="{26C991C8-E026-438D-981E-38E9B0A5A1A0}" srcOrd="2" destOrd="0" presId="urn:microsoft.com/office/officeart/2005/8/layout/orgChart1"/>
    <dgm:cxn modelId="{1D23B48C-D706-4561-8DE4-474ED70490EE}" type="presParOf" srcId="{410D9A26-1E10-49E9-ABA0-3C656F9DA250}" destId="{8F0034B7-8522-4AB1-9F7C-4BFB70E43515}" srcOrd="3" destOrd="0" presId="urn:microsoft.com/office/officeart/2005/8/layout/orgChart1"/>
    <dgm:cxn modelId="{6E6BA62F-6F25-4A61-8DAE-4CEBF8F363E9}" type="presParOf" srcId="{8F0034B7-8522-4AB1-9F7C-4BFB70E43515}" destId="{2D480764-9997-4788-B500-BCCC13EBE911}" srcOrd="0" destOrd="0" presId="urn:microsoft.com/office/officeart/2005/8/layout/orgChart1"/>
    <dgm:cxn modelId="{1BCE0770-4809-45C0-A155-6CC2A12FC328}" type="presParOf" srcId="{2D480764-9997-4788-B500-BCCC13EBE911}" destId="{0655E9B2-55A4-440D-B828-7037D9313E6E}" srcOrd="0" destOrd="0" presId="urn:microsoft.com/office/officeart/2005/8/layout/orgChart1"/>
    <dgm:cxn modelId="{5790ECAA-7176-4887-8F36-C45DC0F61AB9}" type="presParOf" srcId="{2D480764-9997-4788-B500-BCCC13EBE911}" destId="{00B87314-B273-423D-8607-F0B653AC1079}" srcOrd="1" destOrd="0" presId="urn:microsoft.com/office/officeart/2005/8/layout/orgChart1"/>
    <dgm:cxn modelId="{45F29918-850F-4E37-84EF-AC13F4491957}" type="presParOf" srcId="{8F0034B7-8522-4AB1-9F7C-4BFB70E43515}" destId="{B569CB2C-8590-4402-A657-8641F58E03DE}" srcOrd="1" destOrd="0" presId="urn:microsoft.com/office/officeart/2005/8/layout/orgChart1"/>
    <dgm:cxn modelId="{06B453FC-F6F4-4F1D-A493-F6E0B78283CD}" type="presParOf" srcId="{8F0034B7-8522-4AB1-9F7C-4BFB70E43515}" destId="{225FB8FD-A674-4BE6-B926-E9AE33CE2E0D}" srcOrd="2" destOrd="0" presId="urn:microsoft.com/office/officeart/2005/8/layout/orgChart1"/>
    <dgm:cxn modelId="{C24FF89E-965C-4C7B-A674-C656130A6B0F}" type="presParOf" srcId="{410D9A26-1E10-49E9-ABA0-3C656F9DA250}" destId="{8860051B-9FC3-4295-A60A-14B9769BCAA9}" srcOrd="4" destOrd="0" presId="urn:microsoft.com/office/officeart/2005/8/layout/orgChart1"/>
    <dgm:cxn modelId="{5B479B20-25AB-45D5-AE4A-CBB58050E662}" type="presParOf" srcId="{410D9A26-1E10-49E9-ABA0-3C656F9DA250}" destId="{1AC9F7DA-B958-4B02-BE40-BD9E14AB9FFE}" srcOrd="5" destOrd="0" presId="urn:microsoft.com/office/officeart/2005/8/layout/orgChart1"/>
    <dgm:cxn modelId="{53FB1B7A-2A5D-423E-A928-7C1DD3008C1E}" type="presParOf" srcId="{1AC9F7DA-B958-4B02-BE40-BD9E14AB9FFE}" destId="{D1F8E33C-A7AE-4FD9-B14C-21F9B1CE49FC}" srcOrd="0" destOrd="0" presId="urn:microsoft.com/office/officeart/2005/8/layout/orgChart1"/>
    <dgm:cxn modelId="{C0EC75C4-3E56-4905-B073-4E60B78CE124}" type="presParOf" srcId="{D1F8E33C-A7AE-4FD9-B14C-21F9B1CE49FC}" destId="{671D0B50-277E-42E0-A4F5-74D6002E554B}" srcOrd="0" destOrd="0" presId="urn:microsoft.com/office/officeart/2005/8/layout/orgChart1"/>
    <dgm:cxn modelId="{B67EFFE1-97C9-478D-AAA3-65095429FD76}" type="presParOf" srcId="{D1F8E33C-A7AE-4FD9-B14C-21F9B1CE49FC}" destId="{C6EF6902-5ED7-4341-BABE-FAAE0D43113B}" srcOrd="1" destOrd="0" presId="urn:microsoft.com/office/officeart/2005/8/layout/orgChart1"/>
    <dgm:cxn modelId="{DC188D04-762B-4DB9-ACD0-D4A7FEDA8596}" type="presParOf" srcId="{1AC9F7DA-B958-4B02-BE40-BD9E14AB9FFE}" destId="{1FE71DFE-B333-4DA4-BF9D-CAF9A5FD322C}" srcOrd="1" destOrd="0" presId="urn:microsoft.com/office/officeart/2005/8/layout/orgChart1"/>
    <dgm:cxn modelId="{ACD77A76-D3F2-4FD6-9E90-9D53B9A207AB}" type="presParOf" srcId="{1AC9F7DA-B958-4B02-BE40-BD9E14AB9FFE}" destId="{6BB5E5B5-DF20-4A88-8B86-D1DF6AF2A2C6}" srcOrd="2" destOrd="0" presId="urn:microsoft.com/office/officeart/2005/8/layout/orgChart1"/>
    <dgm:cxn modelId="{5D48FB6F-EAD3-415F-8D02-F77A3253C753}" type="presParOf" srcId="{D52F55E7-B43F-4889-9DFB-77DB39F57C9F}" destId="{61B7B1BE-8127-4968-9743-3306DCD728BF}" srcOrd="2" destOrd="0" presId="urn:microsoft.com/office/officeart/2005/8/layout/orgChart1"/>
    <dgm:cxn modelId="{3A40A4D5-E193-4D94-A574-CA9FF8013244}" type="presParOf" srcId="{512A1EBA-C0F2-40EB-AA4F-39ADF2ED17A6}" destId="{9AC3AFAB-4721-468E-A3AE-D3771C51453C}" srcOrd="2" destOrd="0" presId="urn:microsoft.com/office/officeart/2005/8/layout/orgChart1"/>
    <dgm:cxn modelId="{F76B27CC-5842-4374-9D4A-F570D70EA61E}" type="presParOf" srcId="{F177FE0D-5189-42DC-8FE9-97CF391AB4B0}" destId="{6E556B1E-870D-4A90-83A7-5B11D47B9FFA}" srcOrd="4" destOrd="0" presId="urn:microsoft.com/office/officeart/2005/8/layout/orgChart1"/>
    <dgm:cxn modelId="{D50E8CE5-E099-4AF2-8503-C7021408DE18}" type="presParOf" srcId="{F177FE0D-5189-42DC-8FE9-97CF391AB4B0}" destId="{039C0628-6891-4EA5-9BD2-89F9D6D2F8C2}" srcOrd="5" destOrd="0" presId="urn:microsoft.com/office/officeart/2005/8/layout/orgChart1"/>
    <dgm:cxn modelId="{684ABAB6-4B95-44B6-8BDD-D30D3674B42F}" type="presParOf" srcId="{039C0628-6891-4EA5-9BD2-89F9D6D2F8C2}" destId="{083E545A-EF62-47F9-B777-68317D00B67A}" srcOrd="0" destOrd="0" presId="urn:microsoft.com/office/officeart/2005/8/layout/orgChart1"/>
    <dgm:cxn modelId="{2A4527B7-67EE-4D81-A5CB-4EEFC219A135}" type="presParOf" srcId="{083E545A-EF62-47F9-B777-68317D00B67A}" destId="{BC195D71-D82A-4A13-A7F8-FA09B7F1E563}" srcOrd="0" destOrd="0" presId="urn:microsoft.com/office/officeart/2005/8/layout/orgChart1"/>
    <dgm:cxn modelId="{945B1F5F-14D9-4D4A-883C-F3FD0FDD3F17}" type="presParOf" srcId="{083E545A-EF62-47F9-B777-68317D00B67A}" destId="{36A0E0C1-070D-43A9-ADED-489EBEFB4C43}" srcOrd="1" destOrd="0" presId="urn:microsoft.com/office/officeart/2005/8/layout/orgChart1"/>
    <dgm:cxn modelId="{796AAAC1-0BAB-471E-8201-BA431701FDEC}" type="presParOf" srcId="{039C0628-6891-4EA5-9BD2-89F9D6D2F8C2}" destId="{13C45FCA-69F9-4320-A2EE-4FFE506736C3}" srcOrd="1" destOrd="0" presId="urn:microsoft.com/office/officeart/2005/8/layout/orgChart1"/>
    <dgm:cxn modelId="{B77D57F3-EE11-48CA-A207-F9F4BC65D2E2}" type="presParOf" srcId="{039C0628-6891-4EA5-9BD2-89F9D6D2F8C2}" destId="{BEC0E3DC-859C-41EC-858D-701169E44511}" srcOrd="2" destOrd="0" presId="urn:microsoft.com/office/officeart/2005/8/layout/orgChart1"/>
    <dgm:cxn modelId="{46B6EF4A-A056-4763-B5D1-E996113D0478}" type="presParOf" srcId="{4886C77A-8643-4B35-951E-3B2A8A4278B2}" destId="{DE7AE2DF-B672-4857-A11E-6EA3205744A3}" srcOrd="2" destOrd="0" presId="urn:microsoft.com/office/officeart/2005/8/layout/orgChart1"/>
    <dgm:cxn modelId="{8D417406-A5E7-46ED-8A19-6BB5EC2D2FEB}" type="presParOf" srcId="{B77CB045-C210-48BF-8FBE-52E9B29ED61F}" destId="{0C25475A-F6D3-4C14-B5CD-422093249D6E}" srcOrd="2" destOrd="0" presId="urn:microsoft.com/office/officeart/2005/8/layout/orgChart1"/>
    <dgm:cxn modelId="{6FF36067-D794-4A58-BF00-75346180611B}" type="presParOf" srcId="{B77CB045-C210-48BF-8FBE-52E9B29ED61F}" destId="{0EFEE448-25DC-4EC6-AAFB-7EB558B695F0}" srcOrd="3" destOrd="0" presId="urn:microsoft.com/office/officeart/2005/8/layout/orgChart1"/>
    <dgm:cxn modelId="{A6CF283D-385C-4800-8247-54A85DF341ED}" type="presParOf" srcId="{0EFEE448-25DC-4EC6-AAFB-7EB558B695F0}" destId="{66D2BD5E-4E43-46DA-8CEA-4991E69E627E}" srcOrd="0" destOrd="0" presId="urn:microsoft.com/office/officeart/2005/8/layout/orgChart1"/>
    <dgm:cxn modelId="{398D2F54-E119-4F5B-96E2-44C94417D44A}" type="presParOf" srcId="{66D2BD5E-4E43-46DA-8CEA-4991E69E627E}" destId="{309F671C-F2D3-4F3B-95D2-E3568D790CF1}" srcOrd="0" destOrd="0" presId="urn:microsoft.com/office/officeart/2005/8/layout/orgChart1"/>
    <dgm:cxn modelId="{5CC8E81C-0A39-447A-A2D1-68611F4A586B}" type="presParOf" srcId="{66D2BD5E-4E43-46DA-8CEA-4991E69E627E}" destId="{862F31EC-9580-4760-97D4-8D80FBF97DD1}" srcOrd="1" destOrd="0" presId="urn:microsoft.com/office/officeart/2005/8/layout/orgChart1"/>
    <dgm:cxn modelId="{BBCEA455-45D8-4D6A-ACB5-075C3F96FCFC}" type="presParOf" srcId="{0EFEE448-25DC-4EC6-AAFB-7EB558B695F0}" destId="{BF396368-8808-4784-99CE-80A56DB9EBA1}" srcOrd="1" destOrd="0" presId="urn:microsoft.com/office/officeart/2005/8/layout/orgChart1"/>
    <dgm:cxn modelId="{55230D28-9C22-4640-9CAE-E7E87013BED0}" type="presParOf" srcId="{BF396368-8808-4784-99CE-80A56DB9EBA1}" destId="{EA0AAEFF-8CC5-4EDB-834C-9786FB54CE70}" srcOrd="0" destOrd="0" presId="urn:microsoft.com/office/officeart/2005/8/layout/orgChart1"/>
    <dgm:cxn modelId="{47ACFA47-957C-4292-B01B-B4A8C27FDF85}" type="presParOf" srcId="{BF396368-8808-4784-99CE-80A56DB9EBA1}" destId="{83F2A77F-BF9A-4568-A112-55F5DFB4183A}" srcOrd="1" destOrd="0" presId="urn:microsoft.com/office/officeart/2005/8/layout/orgChart1"/>
    <dgm:cxn modelId="{089F017B-C9E1-4785-A273-9C4711A29EA5}" type="presParOf" srcId="{83F2A77F-BF9A-4568-A112-55F5DFB4183A}" destId="{0A0F7765-BADE-45B0-A0B4-2B40EB699F84}" srcOrd="0" destOrd="0" presId="urn:microsoft.com/office/officeart/2005/8/layout/orgChart1"/>
    <dgm:cxn modelId="{2172CB03-94C3-4E3E-9090-8F7B82AB337B}" type="presParOf" srcId="{0A0F7765-BADE-45B0-A0B4-2B40EB699F84}" destId="{725627E1-C988-4B03-A50C-4CCA570E0058}" srcOrd="0" destOrd="0" presId="urn:microsoft.com/office/officeart/2005/8/layout/orgChart1"/>
    <dgm:cxn modelId="{2AFBAA45-5157-480B-BB7B-B02EA5799EA7}" type="presParOf" srcId="{0A0F7765-BADE-45B0-A0B4-2B40EB699F84}" destId="{FA17A2FE-294E-4E21-B07F-BFCE95DC186F}" srcOrd="1" destOrd="0" presId="urn:microsoft.com/office/officeart/2005/8/layout/orgChart1"/>
    <dgm:cxn modelId="{3A843A40-A00D-403C-ABC9-EB3AFFB3A816}" type="presParOf" srcId="{83F2A77F-BF9A-4568-A112-55F5DFB4183A}" destId="{374D85E9-61E0-4333-AD39-5F3CFB32214E}" srcOrd="1" destOrd="0" presId="urn:microsoft.com/office/officeart/2005/8/layout/orgChart1"/>
    <dgm:cxn modelId="{E0F48032-C2B9-40CC-9740-6FE28861637D}" type="presParOf" srcId="{374D85E9-61E0-4333-AD39-5F3CFB32214E}" destId="{858ED9E8-E80B-4A90-AD41-9DAF9B15EDAF}" srcOrd="0" destOrd="0" presId="urn:microsoft.com/office/officeart/2005/8/layout/orgChart1"/>
    <dgm:cxn modelId="{8221AC5D-8566-4471-AB6B-62D6F7B893B1}" type="presParOf" srcId="{374D85E9-61E0-4333-AD39-5F3CFB32214E}" destId="{55ED9D03-5FC1-4000-88A6-7A53DA780E8E}" srcOrd="1" destOrd="0" presId="urn:microsoft.com/office/officeart/2005/8/layout/orgChart1"/>
    <dgm:cxn modelId="{99D14D85-1303-41FC-B78F-5D56B6ABE70A}" type="presParOf" srcId="{55ED9D03-5FC1-4000-88A6-7A53DA780E8E}" destId="{1026B18E-DB8A-476A-8AEC-8BB0223F13EA}" srcOrd="0" destOrd="0" presId="urn:microsoft.com/office/officeart/2005/8/layout/orgChart1"/>
    <dgm:cxn modelId="{E6D7C4D9-5319-494E-88AF-578DE59FB66B}" type="presParOf" srcId="{1026B18E-DB8A-476A-8AEC-8BB0223F13EA}" destId="{6CB15E51-0522-4A55-9DE3-55A12B014CC9}" srcOrd="0" destOrd="0" presId="urn:microsoft.com/office/officeart/2005/8/layout/orgChart1"/>
    <dgm:cxn modelId="{2CDBFE8E-D42D-42A4-B9ED-D2ABF3B5EDC6}" type="presParOf" srcId="{1026B18E-DB8A-476A-8AEC-8BB0223F13EA}" destId="{929FE196-FFD0-48A0-9D6E-8D4A08D2E039}" srcOrd="1" destOrd="0" presId="urn:microsoft.com/office/officeart/2005/8/layout/orgChart1"/>
    <dgm:cxn modelId="{DF517873-1BB5-4FA6-AC6B-46F324595B51}" type="presParOf" srcId="{55ED9D03-5FC1-4000-88A6-7A53DA780E8E}" destId="{284A0F61-F9E2-44C9-A4CB-92D0B1FC3AF0}" srcOrd="1" destOrd="0" presId="urn:microsoft.com/office/officeart/2005/8/layout/orgChart1"/>
    <dgm:cxn modelId="{557C6E60-8A83-4E86-BC86-7452F8B5E010}" type="presParOf" srcId="{284A0F61-F9E2-44C9-A4CB-92D0B1FC3AF0}" destId="{CBE5C751-FE21-4178-83E1-DFFF777B0F85}" srcOrd="0" destOrd="0" presId="urn:microsoft.com/office/officeart/2005/8/layout/orgChart1"/>
    <dgm:cxn modelId="{10E92C13-9E8C-43AA-8AFE-12354A0D956D}" type="presParOf" srcId="{284A0F61-F9E2-44C9-A4CB-92D0B1FC3AF0}" destId="{5E833E0B-B9EF-4C2A-95EC-67662D84D1FB}" srcOrd="1" destOrd="0" presId="urn:microsoft.com/office/officeart/2005/8/layout/orgChart1"/>
    <dgm:cxn modelId="{F5EC8F21-8768-4ED8-941A-91A920573D55}" type="presParOf" srcId="{5E833E0B-B9EF-4C2A-95EC-67662D84D1FB}" destId="{43A015FE-A381-4B09-919A-1DE56C8F848D}" srcOrd="0" destOrd="0" presId="urn:microsoft.com/office/officeart/2005/8/layout/orgChart1"/>
    <dgm:cxn modelId="{22A01CA8-B001-4A6F-A8FE-93B3C05B63C5}" type="presParOf" srcId="{43A015FE-A381-4B09-919A-1DE56C8F848D}" destId="{118D1A19-1174-4321-8694-E63A39BF717A}" srcOrd="0" destOrd="0" presId="urn:microsoft.com/office/officeart/2005/8/layout/orgChart1"/>
    <dgm:cxn modelId="{7454E773-CB0A-41B6-924D-77552ABC778E}" type="presParOf" srcId="{43A015FE-A381-4B09-919A-1DE56C8F848D}" destId="{90E40256-5A93-484F-9528-73213F4EBD0F}" srcOrd="1" destOrd="0" presId="urn:microsoft.com/office/officeart/2005/8/layout/orgChart1"/>
    <dgm:cxn modelId="{85E034D7-0CF5-4071-AB17-39BD80D2A124}" type="presParOf" srcId="{5E833E0B-B9EF-4C2A-95EC-67662D84D1FB}" destId="{AE9E1ABB-3616-4A6A-A1EB-E69462039E68}" srcOrd="1" destOrd="0" presId="urn:microsoft.com/office/officeart/2005/8/layout/orgChart1"/>
    <dgm:cxn modelId="{1685DF12-7DCC-4CD4-B110-2FAE73B3C4DA}" type="presParOf" srcId="{5E833E0B-B9EF-4C2A-95EC-67662D84D1FB}" destId="{238DBAF4-E52C-4760-8C7C-202A0FE5BB24}" srcOrd="2" destOrd="0" presId="urn:microsoft.com/office/officeart/2005/8/layout/orgChart1"/>
    <dgm:cxn modelId="{072F70B7-D00D-4FD3-8C18-4745B0E4EEC1}" type="presParOf" srcId="{55ED9D03-5FC1-4000-88A6-7A53DA780E8E}" destId="{3714CFAE-73C9-42AC-9575-80BF26F4804C}" srcOrd="2" destOrd="0" presId="urn:microsoft.com/office/officeart/2005/8/layout/orgChart1"/>
    <dgm:cxn modelId="{56781329-400E-4BCD-BBAD-87217AE5FF7A}" type="presParOf" srcId="{83F2A77F-BF9A-4568-A112-55F5DFB4183A}" destId="{97EF9038-D4A2-40B6-8B5D-D9E6F258D5F9}" srcOrd="2" destOrd="0" presId="urn:microsoft.com/office/officeart/2005/8/layout/orgChart1"/>
    <dgm:cxn modelId="{44D8A88E-575E-4EBD-BB74-2E1958F62B52}" type="presParOf" srcId="{BF396368-8808-4784-99CE-80A56DB9EBA1}" destId="{7DACC8C6-CE8C-4362-B346-D3B2C77ADEFC}" srcOrd="2" destOrd="0" presId="urn:microsoft.com/office/officeart/2005/8/layout/orgChart1"/>
    <dgm:cxn modelId="{7BAE3709-4D67-4592-9775-808ACC99E7FC}" type="presParOf" srcId="{BF396368-8808-4784-99CE-80A56DB9EBA1}" destId="{D146ADB8-1615-496C-A4E5-7415A849B6EB}" srcOrd="3" destOrd="0" presId="urn:microsoft.com/office/officeart/2005/8/layout/orgChart1"/>
    <dgm:cxn modelId="{7FF0E1B7-B49E-4E08-87E7-5D69CE551DA0}" type="presParOf" srcId="{D146ADB8-1615-496C-A4E5-7415A849B6EB}" destId="{9093DF56-13BF-4BDF-8DC8-76525FD78502}" srcOrd="0" destOrd="0" presId="urn:microsoft.com/office/officeart/2005/8/layout/orgChart1"/>
    <dgm:cxn modelId="{941E9FFE-C5AA-4391-A924-CB4D5437887D}" type="presParOf" srcId="{9093DF56-13BF-4BDF-8DC8-76525FD78502}" destId="{74848229-43BB-4AA5-8ED3-FCAA6246D96E}" srcOrd="0" destOrd="0" presId="urn:microsoft.com/office/officeart/2005/8/layout/orgChart1"/>
    <dgm:cxn modelId="{12FD0A27-A2B9-424D-AC85-26CC235A2838}" type="presParOf" srcId="{9093DF56-13BF-4BDF-8DC8-76525FD78502}" destId="{0CB9772B-6137-45B9-B5DA-D8D39E272E8C}" srcOrd="1" destOrd="0" presId="urn:microsoft.com/office/officeart/2005/8/layout/orgChart1"/>
    <dgm:cxn modelId="{5717F016-1FD4-4D28-9E56-F2DD9FACB529}" type="presParOf" srcId="{D146ADB8-1615-496C-A4E5-7415A849B6EB}" destId="{3CAAFF2D-5367-4D5B-B0DF-8FCC6250E187}" srcOrd="1" destOrd="0" presId="urn:microsoft.com/office/officeart/2005/8/layout/orgChart1"/>
    <dgm:cxn modelId="{5ED706F6-5AE8-44B9-A0A0-A2688D20D3E6}" type="presParOf" srcId="{D146ADB8-1615-496C-A4E5-7415A849B6EB}" destId="{817ED0F7-36A7-423B-9139-8C2199906119}" srcOrd="2" destOrd="0" presId="urn:microsoft.com/office/officeart/2005/8/layout/orgChart1"/>
    <dgm:cxn modelId="{61B326B1-B74D-4626-A51F-E5EB1F63AEA7}" type="presParOf" srcId="{BF396368-8808-4784-99CE-80A56DB9EBA1}" destId="{5ABE0071-7D2D-4EB4-BFE8-5D89727B2C75}" srcOrd="4" destOrd="0" presId="urn:microsoft.com/office/officeart/2005/8/layout/orgChart1"/>
    <dgm:cxn modelId="{9E83326B-DE9A-4981-AE6B-21091951665A}" type="presParOf" srcId="{BF396368-8808-4784-99CE-80A56DB9EBA1}" destId="{A9ACD8ED-B950-4078-9931-BE8E3DCBA824}" srcOrd="5" destOrd="0" presId="urn:microsoft.com/office/officeart/2005/8/layout/orgChart1"/>
    <dgm:cxn modelId="{F59FC2D0-0914-49A4-944B-6B8FC13F9EB4}" type="presParOf" srcId="{A9ACD8ED-B950-4078-9931-BE8E3DCBA824}" destId="{7C758E0D-02A6-40DD-9B42-C83ED0CC9279}" srcOrd="0" destOrd="0" presId="urn:microsoft.com/office/officeart/2005/8/layout/orgChart1"/>
    <dgm:cxn modelId="{5BFD25FF-CC20-4156-A6E9-B881228BB2E2}" type="presParOf" srcId="{7C758E0D-02A6-40DD-9B42-C83ED0CC9279}" destId="{A1E0E067-3526-4029-B44B-B47662B64019}" srcOrd="0" destOrd="0" presId="urn:microsoft.com/office/officeart/2005/8/layout/orgChart1"/>
    <dgm:cxn modelId="{086771F9-E02F-48A6-8B2E-31DCC61B8CEB}" type="presParOf" srcId="{7C758E0D-02A6-40DD-9B42-C83ED0CC9279}" destId="{D8557032-8217-48FA-A29D-83D9B9BC51BC}" srcOrd="1" destOrd="0" presId="urn:microsoft.com/office/officeart/2005/8/layout/orgChart1"/>
    <dgm:cxn modelId="{2C41DAC9-838D-4A8A-9724-FCDD70433D91}" type="presParOf" srcId="{A9ACD8ED-B950-4078-9931-BE8E3DCBA824}" destId="{32509212-9A97-4E98-A6F0-DEFFDD9DC149}" srcOrd="1" destOrd="0" presId="urn:microsoft.com/office/officeart/2005/8/layout/orgChart1"/>
    <dgm:cxn modelId="{145418DE-11D2-4E3B-A904-DD0975AAF31F}" type="presParOf" srcId="{A9ACD8ED-B950-4078-9931-BE8E3DCBA824}" destId="{DC2376B8-C806-4E62-BE84-E1128A57EB8C}" srcOrd="2" destOrd="0" presId="urn:microsoft.com/office/officeart/2005/8/layout/orgChart1"/>
    <dgm:cxn modelId="{85963119-6E65-412E-ADEB-53B7E22DB61A}" type="presParOf" srcId="{BF396368-8808-4784-99CE-80A56DB9EBA1}" destId="{089C3E9F-DC7D-4BBF-B552-4E3A80D870E1}" srcOrd="6" destOrd="0" presId="urn:microsoft.com/office/officeart/2005/8/layout/orgChart1"/>
    <dgm:cxn modelId="{EC3CCF05-2878-4EB2-8431-77E3985A1C1B}" type="presParOf" srcId="{BF396368-8808-4784-99CE-80A56DB9EBA1}" destId="{20049A5C-307E-4A6A-B863-48481D6B1D7E}" srcOrd="7" destOrd="0" presId="urn:microsoft.com/office/officeart/2005/8/layout/orgChart1"/>
    <dgm:cxn modelId="{EBC60CF0-BA15-47EA-96BB-A8F15F4D1ED6}" type="presParOf" srcId="{20049A5C-307E-4A6A-B863-48481D6B1D7E}" destId="{78046D0D-B735-42AC-AB3C-33CC2C243AB9}" srcOrd="0" destOrd="0" presId="urn:microsoft.com/office/officeart/2005/8/layout/orgChart1"/>
    <dgm:cxn modelId="{09AEF191-4261-4B34-B385-0B67EF1B0F2C}" type="presParOf" srcId="{78046D0D-B735-42AC-AB3C-33CC2C243AB9}" destId="{3C9CF223-8E6D-447D-823B-A02D0EF8E833}" srcOrd="0" destOrd="0" presId="urn:microsoft.com/office/officeart/2005/8/layout/orgChart1"/>
    <dgm:cxn modelId="{B71EE775-8687-4D75-BC71-486BAF46D1C8}" type="presParOf" srcId="{78046D0D-B735-42AC-AB3C-33CC2C243AB9}" destId="{143085C0-71FE-4E00-A5DC-F1106CB3B650}" srcOrd="1" destOrd="0" presId="urn:microsoft.com/office/officeart/2005/8/layout/orgChart1"/>
    <dgm:cxn modelId="{9F7B984F-ACD3-48B2-95C1-06B2C244FD85}" type="presParOf" srcId="{20049A5C-307E-4A6A-B863-48481D6B1D7E}" destId="{D496B75E-00CE-44A1-8454-1995D7A253B0}" srcOrd="1" destOrd="0" presId="urn:microsoft.com/office/officeart/2005/8/layout/orgChart1"/>
    <dgm:cxn modelId="{5960FE86-4307-4E84-A3A6-4FC88B3005AF}" type="presParOf" srcId="{20049A5C-307E-4A6A-B863-48481D6B1D7E}" destId="{85FFF5E8-46B7-488E-AC44-F42DB50E7BDA}" srcOrd="2" destOrd="0" presId="urn:microsoft.com/office/officeart/2005/8/layout/orgChart1"/>
    <dgm:cxn modelId="{C0ED44FD-C2EF-4D4B-A5CF-BD3407829E0A}" type="presParOf" srcId="{0EFEE448-25DC-4EC6-AAFB-7EB558B695F0}" destId="{EFDEE95E-B74C-44DE-B6C6-A27900A9BB89}" srcOrd="2" destOrd="0" presId="urn:microsoft.com/office/officeart/2005/8/layout/orgChart1"/>
    <dgm:cxn modelId="{90D40DA1-D8CD-414D-8A5F-75629B879516}" type="presParOf" srcId="{A0C8E71B-513A-42D2-8021-CCB41DB7A317}" destId="{E5027748-0132-4C78-90C9-1E6FB5177AC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51FD1-3C9F-46D2-86CE-997899C8E9B1}"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zh-CN" altLang="en-US"/>
        </a:p>
      </dgm:t>
    </dgm:pt>
    <dgm:pt modelId="{00778105-6A84-42D4-B69B-82C26F4716A1}">
      <dgm:prSet phldrT="[文本]" custT="1"/>
      <dgm:spPr>
        <a:solidFill>
          <a:schemeClr val="accent2"/>
        </a:solidFill>
      </dgm:spPr>
      <dgm:t>
        <a:bodyPr/>
        <a:lstStyle/>
        <a:p>
          <a:r>
            <a:rPr lang="zh-CN" altLang="en-US" sz="4400" b="1" dirty="0"/>
            <a:t>总  收  入</a:t>
          </a:r>
        </a:p>
      </dgm:t>
    </dgm:pt>
    <dgm:pt modelId="{89B972BE-E2EE-4458-A7F8-E05B0ECEB39B}" type="parTrans" cxnId="{7BD047CF-DDB1-4594-A0AD-1064FFBCB590}">
      <dgm:prSet/>
      <dgm:spPr/>
      <dgm:t>
        <a:bodyPr/>
        <a:lstStyle/>
        <a:p>
          <a:endParaRPr lang="zh-CN" altLang="en-US"/>
        </a:p>
      </dgm:t>
    </dgm:pt>
    <dgm:pt modelId="{2FEBDC5F-73E6-4F77-BF00-3298B1B09FA6}" type="sibTrans" cxnId="{7BD047CF-DDB1-4594-A0AD-1064FFBCB590}">
      <dgm:prSet/>
      <dgm:spPr/>
      <dgm:t>
        <a:bodyPr/>
        <a:lstStyle/>
        <a:p>
          <a:endParaRPr lang="zh-CN" altLang="en-US"/>
        </a:p>
      </dgm:t>
    </dgm:pt>
    <dgm:pt modelId="{5C175943-6524-45A4-B347-44E03D50E482}">
      <dgm:prSet phldrT="[文本]"/>
      <dgm:spPr>
        <a:solidFill>
          <a:srgbClr val="538034"/>
        </a:solidFill>
      </dgm:spPr>
      <dgm:t>
        <a:bodyPr/>
        <a:lstStyle/>
        <a:p>
          <a:pPr>
            <a:lnSpc>
              <a:spcPct val="100000"/>
            </a:lnSpc>
            <a:spcAft>
              <a:spcPts val="0"/>
            </a:spcAft>
          </a:pPr>
          <a:r>
            <a:rPr lang="zh-CN" altLang="en-US" b="1" dirty="0"/>
            <a:t>地质勘查</a:t>
          </a:r>
          <a:endParaRPr lang="en-US" altLang="zh-CN" b="1" dirty="0"/>
        </a:p>
        <a:p>
          <a:pPr>
            <a:lnSpc>
              <a:spcPct val="100000"/>
            </a:lnSpc>
            <a:spcAft>
              <a:spcPts val="0"/>
            </a:spcAft>
          </a:pPr>
          <a:r>
            <a:rPr lang="zh-CN" altLang="en-US" b="1" dirty="0"/>
            <a:t>收入</a:t>
          </a:r>
        </a:p>
      </dgm:t>
    </dgm:pt>
    <dgm:pt modelId="{44BC60F5-56CB-4391-8438-7D8A612F8985}" type="parTrans" cxnId="{CA482094-1689-4D2B-BFC7-F15871B1DD19}">
      <dgm:prSet/>
      <dgm:spPr>
        <a:ln w="28575"/>
      </dgm:spPr>
      <dgm:t>
        <a:bodyPr/>
        <a:lstStyle/>
        <a:p>
          <a:endParaRPr lang="zh-CN" altLang="en-US"/>
        </a:p>
      </dgm:t>
    </dgm:pt>
    <dgm:pt modelId="{02BFB927-5BBF-4192-99CF-0D35271BDCFF}" type="sibTrans" cxnId="{CA482094-1689-4D2B-BFC7-F15871B1DD19}">
      <dgm:prSet/>
      <dgm:spPr/>
      <dgm:t>
        <a:bodyPr/>
        <a:lstStyle/>
        <a:p>
          <a:endParaRPr lang="zh-CN" altLang="en-US"/>
        </a:p>
      </dgm:t>
    </dgm:pt>
    <dgm:pt modelId="{90682096-FF73-4012-B48E-CD323D92C36F}">
      <dgm:prSet phldrT="[文本]"/>
      <dgm:spPr>
        <a:solidFill>
          <a:srgbClr val="538034"/>
        </a:solidFill>
      </dgm:spPr>
      <dgm:t>
        <a:bodyPr/>
        <a:lstStyle/>
        <a:p>
          <a:r>
            <a:rPr lang="zh-CN" altLang="en-US" b="1" dirty="0"/>
            <a:t>其他收入</a:t>
          </a:r>
        </a:p>
      </dgm:t>
    </dgm:pt>
    <dgm:pt modelId="{DE1EFB47-293F-4715-9A8F-3458E3F3FB11}" type="parTrans" cxnId="{2A85E032-4AC4-44C4-A551-1D2E09C5400A}">
      <dgm:prSet/>
      <dgm:spPr>
        <a:ln w="28575"/>
      </dgm:spPr>
      <dgm:t>
        <a:bodyPr/>
        <a:lstStyle/>
        <a:p>
          <a:endParaRPr lang="zh-CN" altLang="en-US"/>
        </a:p>
      </dgm:t>
    </dgm:pt>
    <dgm:pt modelId="{A826CE04-2757-4409-9F20-71BDB30A11C8}" type="sibTrans" cxnId="{2A85E032-4AC4-44C4-A551-1D2E09C5400A}">
      <dgm:prSet/>
      <dgm:spPr/>
      <dgm:t>
        <a:bodyPr/>
        <a:lstStyle/>
        <a:p>
          <a:endParaRPr lang="zh-CN" altLang="en-US"/>
        </a:p>
      </dgm:t>
    </dgm:pt>
    <dgm:pt modelId="{ADE1508C-2FE7-4AE5-8078-0B84809DDA46}">
      <dgm:prSet phldrT="[文本]" custT="1"/>
      <dgm:spPr>
        <a:solidFill>
          <a:srgbClr val="538034"/>
        </a:solidFill>
      </dgm:spPr>
      <dgm:t>
        <a:bodyPr/>
        <a:lstStyle/>
        <a:p>
          <a:pPr>
            <a:lnSpc>
              <a:spcPct val="100000"/>
            </a:lnSpc>
            <a:spcAft>
              <a:spcPts val="0"/>
            </a:spcAft>
          </a:pPr>
          <a:endParaRPr lang="en-US" altLang="zh-CN" sz="1600" b="1" dirty="0"/>
        </a:p>
        <a:p>
          <a:pPr>
            <a:lnSpc>
              <a:spcPct val="100000"/>
            </a:lnSpc>
            <a:spcAft>
              <a:spcPts val="0"/>
            </a:spcAft>
          </a:pPr>
          <a:endParaRPr lang="en-US" altLang="zh-CN" sz="1600" b="1" dirty="0"/>
        </a:p>
        <a:p>
          <a:pPr>
            <a:lnSpc>
              <a:spcPct val="100000"/>
            </a:lnSpc>
            <a:spcAft>
              <a:spcPts val="0"/>
            </a:spcAft>
          </a:pPr>
          <a:r>
            <a:rPr lang="zh-CN" altLang="en-US" sz="1600" b="1" dirty="0"/>
            <a:t>工程勘察与</a:t>
          </a:r>
          <a:endParaRPr lang="en-US" altLang="zh-CN" sz="1600" b="1" dirty="0"/>
        </a:p>
        <a:p>
          <a:pPr>
            <a:lnSpc>
              <a:spcPct val="100000"/>
            </a:lnSpc>
            <a:spcAft>
              <a:spcPts val="0"/>
            </a:spcAft>
          </a:pPr>
          <a:r>
            <a:rPr lang="zh-CN" altLang="en-US" sz="1600" b="1" dirty="0"/>
            <a:t>施工收入</a:t>
          </a:r>
        </a:p>
        <a:p>
          <a:endParaRPr lang="zh-CN" altLang="en-US" sz="3600" b="1" dirty="0"/>
        </a:p>
      </dgm:t>
    </dgm:pt>
    <dgm:pt modelId="{43F5491C-927B-4865-B3A1-7DAB7316DAC0}" type="parTrans" cxnId="{14979009-0C43-49AE-A5CC-EFCC07D61A01}">
      <dgm:prSet/>
      <dgm:spPr>
        <a:ln w="28575"/>
      </dgm:spPr>
      <dgm:t>
        <a:bodyPr/>
        <a:lstStyle/>
        <a:p>
          <a:endParaRPr lang="zh-CN" altLang="en-US"/>
        </a:p>
      </dgm:t>
    </dgm:pt>
    <dgm:pt modelId="{03A5422F-F0AA-4445-8AE7-717CF9B3508D}" type="sibTrans" cxnId="{14979009-0C43-49AE-A5CC-EFCC07D61A01}">
      <dgm:prSet/>
      <dgm:spPr/>
      <dgm:t>
        <a:bodyPr/>
        <a:lstStyle/>
        <a:p>
          <a:endParaRPr lang="zh-CN" altLang="en-US"/>
        </a:p>
      </dgm:t>
    </dgm:pt>
    <dgm:pt modelId="{F53156C5-E548-4AE2-A8B4-60F4B37347D2}">
      <dgm:prSet phldrT="[文本]" custT="1"/>
      <dgm:spPr>
        <a:solidFill>
          <a:srgbClr val="538034"/>
        </a:solidFill>
      </dgm:spPr>
      <dgm:t>
        <a:bodyPr/>
        <a:lstStyle/>
        <a:p>
          <a:pPr>
            <a:lnSpc>
              <a:spcPct val="100000"/>
            </a:lnSpc>
            <a:spcAft>
              <a:spcPts val="0"/>
            </a:spcAft>
          </a:pPr>
          <a:endParaRPr lang="en-US" altLang="zh-CN" sz="1600" b="1" dirty="0"/>
        </a:p>
        <a:p>
          <a:pPr>
            <a:lnSpc>
              <a:spcPct val="100000"/>
            </a:lnSpc>
            <a:spcAft>
              <a:spcPts val="0"/>
            </a:spcAft>
          </a:pPr>
          <a:endParaRPr lang="en-US" altLang="zh-CN" sz="1600" b="1" dirty="0"/>
        </a:p>
        <a:p>
          <a:pPr>
            <a:lnSpc>
              <a:spcPct val="100000"/>
            </a:lnSpc>
            <a:spcAft>
              <a:spcPts val="0"/>
            </a:spcAft>
          </a:pPr>
          <a:r>
            <a:rPr lang="zh-CN" altLang="en-US" sz="1600" b="1" dirty="0"/>
            <a:t>矿业权转让</a:t>
          </a:r>
          <a:endParaRPr lang="en-US" altLang="zh-CN" sz="1600" b="1" dirty="0"/>
        </a:p>
        <a:p>
          <a:pPr>
            <a:lnSpc>
              <a:spcPct val="100000"/>
            </a:lnSpc>
            <a:spcAft>
              <a:spcPts val="0"/>
            </a:spcAft>
          </a:pPr>
          <a:r>
            <a:rPr lang="zh-CN" altLang="en-US" sz="1600" b="1" dirty="0"/>
            <a:t>收入</a:t>
          </a:r>
        </a:p>
        <a:p>
          <a:pPr>
            <a:lnSpc>
              <a:spcPct val="100000"/>
            </a:lnSpc>
            <a:spcAft>
              <a:spcPts val="0"/>
            </a:spcAft>
          </a:pPr>
          <a:endParaRPr lang="zh-CN" altLang="en-US" sz="3600" b="1" dirty="0"/>
        </a:p>
      </dgm:t>
    </dgm:pt>
    <dgm:pt modelId="{84E8929F-09D2-4F79-90E9-6ABD9C244491}" type="parTrans" cxnId="{52624B27-753C-4C9A-87C2-415CBE8A783D}">
      <dgm:prSet/>
      <dgm:spPr>
        <a:ln w="28575"/>
      </dgm:spPr>
      <dgm:t>
        <a:bodyPr/>
        <a:lstStyle/>
        <a:p>
          <a:endParaRPr lang="zh-CN" altLang="en-US"/>
        </a:p>
      </dgm:t>
    </dgm:pt>
    <dgm:pt modelId="{4F043CB0-4FA6-48BA-8C23-C74F95C952F1}" type="sibTrans" cxnId="{52624B27-753C-4C9A-87C2-415CBE8A783D}">
      <dgm:prSet/>
      <dgm:spPr/>
      <dgm:t>
        <a:bodyPr/>
        <a:lstStyle/>
        <a:p>
          <a:endParaRPr lang="zh-CN" altLang="en-US"/>
        </a:p>
      </dgm:t>
    </dgm:pt>
    <dgm:pt modelId="{B2CCB8E7-8B87-49D2-8632-22EA287F7A0C}">
      <dgm:prSet phldrT="[文本]"/>
      <dgm:spPr>
        <a:solidFill>
          <a:srgbClr val="538034"/>
        </a:solidFill>
      </dgm:spPr>
      <dgm:t>
        <a:bodyPr/>
        <a:lstStyle/>
        <a:p>
          <a:pPr>
            <a:lnSpc>
              <a:spcPct val="100000"/>
            </a:lnSpc>
            <a:spcAft>
              <a:spcPts val="0"/>
            </a:spcAft>
          </a:pPr>
          <a:r>
            <a:rPr lang="zh-CN" altLang="en-US" b="1" dirty="0"/>
            <a:t>矿产开发收入</a:t>
          </a:r>
        </a:p>
      </dgm:t>
    </dgm:pt>
    <dgm:pt modelId="{6BAE52FA-0AEA-43B6-9F5B-03FB65B9A2D9}" type="parTrans" cxnId="{5D8B5942-D797-4B72-B5A1-56EAEC953856}">
      <dgm:prSet/>
      <dgm:spPr>
        <a:ln w="28575"/>
      </dgm:spPr>
      <dgm:t>
        <a:bodyPr/>
        <a:lstStyle/>
        <a:p>
          <a:endParaRPr lang="zh-CN" altLang="en-US"/>
        </a:p>
      </dgm:t>
    </dgm:pt>
    <dgm:pt modelId="{49326ADC-B4AD-46E3-BE5A-7A9843F70618}" type="sibTrans" cxnId="{5D8B5942-D797-4B72-B5A1-56EAEC953856}">
      <dgm:prSet/>
      <dgm:spPr/>
      <dgm:t>
        <a:bodyPr/>
        <a:lstStyle/>
        <a:p>
          <a:endParaRPr lang="zh-CN" altLang="en-US"/>
        </a:p>
      </dgm:t>
    </dgm:pt>
    <dgm:pt modelId="{6571C3FC-BA2A-437A-A629-675156B91E9E}">
      <dgm:prSet phldrT="[文本]"/>
      <dgm:spPr>
        <a:solidFill>
          <a:srgbClr val="538034"/>
        </a:solidFill>
      </dgm:spPr>
      <dgm:t>
        <a:bodyPr/>
        <a:lstStyle/>
        <a:p>
          <a:r>
            <a:rPr lang="zh-CN" altLang="en-US" b="1" dirty="0"/>
            <a:t>投资收益</a:t>
          </a:r>
        </a:p>
      </dgm:t>
    </dgm:pt>
    <dgm:pt modelId="{A8F445F6-B9F4-450B-BC85-B988EBAFBC86}" type="parTrans" cxnId="{DFE3126D-C1AE-4953-8287-2A8137D971ED}">
      <dgm:prSet/>
      <dgm:spPr>
        <a:ln w="28575"/>
      </dgm:spPr>
      <dgm:t>
        <a:bodyPr/>
        <a:lstStyle/>
        <a:p>
          <a:endParaRPr lang="zh-CN" altLang="en-US"/>
        </a:p>
      </dgm:t>
    </dgm:pt>
    <dgm:pt modelId="{5B81F508-70F1-4FAF-8092-19BF4D8ACF58}" type="sibTrans" cxnId="{DFE3126D-C1AE-4953-8287-2A8137D971ED}">
      <dgm:prSet/>
      <dgm:spPr/>
      <dgm:t>
        <a:bodyPr/>
        <a:lstStyle/>
        <a:p>
          <a:endParaRPr lang="zh-CN" altLang="en-US"/>
        </a:p>
      </dgm:t>
    </dgm:pt>
    <dgm:pt modelId="{219857C8-9A44-4DA2-8040-434A4B083BCD}">
      <dgm:prSet custT="1"/>
      <dgm:spPr>
        <a:solidFill>
          <a:srgbClr val="FFFF00"/>
        </a:solidFill>
      </dgm:spPr>
      <dgm:t>
        <a:bodyPr/>
        <a:lstStyle/>
        <a:p>
          <a:pPr>
            <a:lnSpc>
              <a:spcPct val="100000"/>
            </a:lnSpc>
            <a:spcAft>
              <a:spcPts val="0"/>
            </a:spcAft>
          </a:pPr>
          <a:r>
            <a:rPr lang="zh-CN" altLang="en-US" sz="1800" b="1" dirty="0">
              <a:solidFill>
                <a:srgbClr val="FF0000"/>
              </a:solidFill>
            </a:rPr>
            <a:t>水（工、环）</a:t>
          </a:r>
          <a:endParaRPr lang="en-US" altLang="zh-CN" sz="1800" b="1" dirty="0">
            <a:solidFill>
              <a:srgbClr val="FF0000"/>
            </a:solidFill>
          </a:endParaRPr>
        </a:p>
        <a:p>
          <a:pPr>
            <a:lnSpc>
              <a:spcPct val="100000"/>
            </a:lnSpc>
            <a:spcAft>
              <a:spcPts val="0"/>
            </a:spcAft>
          </a:pPr>
          <a:r>
            <a:rPr lang="zh-CN" altLang="en-US" sz="1800" b="1" dirty="0">
              <a:solidFill>
                <a:srgbClr val="FF0000"/>
              </a:solidFill>
            </a:rPr>
            <a:t>地质勘查收入</a:t>
          </a:r>
        </a:p>
      </dgm:t>
    </dgm:pt>
    <dgm:pt modelId="{2B340592-07E0-4DA0-8F78-61B8A80D0381}" type="parTrans" cxnId="{99F8CBB4-5DBF-4A60-92E8-5A54E745C6A1}">
      <dgm:prSet/>
      <dgm:spPr>
        <a:ln w="28575"/>
      </dgm:spPr>
      <dgm:t>
        <a:bodyPr/>
        <a:lstStyle/>
        <a:p>
          <a:endParaRPr lang="zh-CN" altLang="en-US"/>
        </a:p>
      </dgm:t>
    </dgm:pt>
    <dgm:pt modelId="{F33FC6B2-EC3D-4742-BB14-74E2311178A6}" type="sibTrans" cxnId="{99F8CBB4-5DBF-4A60-92E8-5A54E745C6A1}">
      <dgm:prSet/>
      <dgm:spPr/>
      <dgm:t>
        <a:bodyPr/>
        <a:lstStyle/>
        <a:p>
          <a:endParaRPr lang="zh-CN" altLang="en-US"/>
        </a:p>
      </dgm:t>
    </dgm:pt>
    <dgm:pt modelId="{79445D5B-BE12-45E4-824A-ED9302039DCE}">
      <dgm:prSet/>
      <dgm:spPr>
        <a:solidFill>
          <a:srgbClr val="FFFF00"/>
        </a:solidFill>
      </dgm:spPr>
      <dgm:t>
        <a:bodyPr/>
        <a:lstStyle/>
        <a:p>
          <a:pPr>
            <a:lnSpc>
              <a:spcPct val="100000"/>
            </a:lnSpc>
            <a:spcAft>
              <a:spcPts val="0"/>
            </a:spcAft>
          </a:pPr>
          <a:r>
            <a:rPr lang="zh-CN" altLang="en-US" b="1">
              <a:solidFill>
                <a:srgbClr val="FF0000"/>
              </a:solidFill>
            </a:rPr>
            <a:t>境外地质勘查</a:t>
          </a:r>
          <a:endParaRPr lang="en-US" altLang="zh-CN" b="1">
            <a:solidFill>
              <a:srgbClr val="FF0000"/>
            </a:solidFill>
          </a:endParaRPr>
        </a:p>
        <a:p>
          <a:pPr>
            <a:lnSpc>
              <a:spcPct val="100000"/>
            </a:lnSpc>
            <a:spcAft>
              <a:spcPts val="0"/>
            </a:spcAft>
          </a:pPr>
          <a:r>
            <a:rPr lang="zh-CN" altLang="en-US" b="1">
              <a:solidFill>
                <a:srgbClr val="FF0000"/>
              </a:solidFill>
            </a:rPr>
            <a:t>收入</a:t>
          </a:r>
          <a:endParaRPr lang="zh-CN" altLang="en-US" b="1" dirty="0">
            <a:solidFill>
              <a:srgbClr val="FF0000"/>
            </a:solidFill>
          </a:endParaRPr>
        </a:p>
      </dgm:t>
    </dgm:pt>
    <dgm:pt modelId="{7EB9E34F-E9A5-4EA2-93F4-809D02FFF768}" type="parTrans" cxnId="{08EAE7AA-A93B-4119-B6D0-2F98B50C481F}">
      <dgm:prSet/>
      <dgm:spPr>
        <a:ln w="28575"/>
      </dgm:spPr>
      <dgm:t>
        <a:bodyPr/>
        <a:lstStyle/>
        <a:p>
          <a:endParaRPr lang="zh-CN" altLang="en-US"/>
        </a:p>
      </dgm:t>
    </dgm:pt>
    <dgm:pt modelId="{77218964-59FD-425D-9C92-47B11DF197F6}" type="sibTrans" cxnId="{08EAE7AA-A93B-4119-B6D0-2F98B50C481F}">
      <dgm:prSet/>
      <dgm:spPr/>
      <dgm:t>
        <a:bodyPr/>
        <a:lstStyle/>
        <a:p>
          <a:endParaRPr lang="zh-CN" altLang="en-US"/>
        </a:p>
      </dgm:t>
    </dgm:pt>
    <dgm:pt modelId="{4CB8B969-9C79-4871-B18B-3447B69BFE79}">
      <dgm:prSet custT="1"/>
      <dgm:spPr>
        <a:solidFill>
          <a:schemeClr val="accent6">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altLang="zh-CN" sz="1600" b="1" dirty="0"/>
        </a:p>
        <a:p>
          <a:pPr marL="0" marR="0" lvl="0" indent="0" defTabSz="914400" eaLnBrk="1" fontAlgn="auto" latinLnBrk="0" hangingPunct="1">
            <a:lnSpc>
              <a:spcPct val="100000"/>
            </a:lnSpc>
            <a:spcBef>
              <a:spcPts val="0"/>
            </a:spcBef>
            <a:spcAft>
              <a:spcPts val="0"/>
            </a:spcAft>
            <a:buClrTx/>
            <a:buSzTx/>
            <a:buFontTx/>
            <a:buNone/>
            <a:tabLst/>
            <a:defRPr/>
          </a:pPr>
          <a:endParaRPr lang="en-US" altLang="zh-CN" sz="1600" b="1" dirty="0"/>
        </a:p>
        <a:p>
          <a:pPr marL="0" marR="0" lvl="0" indent="0" defTabSz="914400" eaLnBrk="1" fontAlgn="auto" latinLnBrk="0" hangingPunct="1">
            <a:lnSpc>
              <a:spcPct val="100000"/>
            </a:lnSpc>
            <a:spcBef>
              <a:spcPts val="0"/>
            </a:spcBef>
            <a:spcAft>
              <a:spcPts val="0"/>
            </a:spcAft>
            <a:buClrTx/>
            <a:buSzTx/>
            <a:buFontTx/>
            <a:buNone/>
            <a:tabLst/>
            <a:defRPr/>
          </a:pPr>
          <a:r>
            <a:rPr lang="zh-CN" altLang="en-US" sz="1600" b="1" dirty="0"/>
            <a:t>财政拨款</a:t>
          </a:r>
        </a:p>
        <a:p>
          <a:pPr marL="0" lvl="0" defTabSz="711200">
            <a:lnSpc>
              <a:spcPct val="90000"/>
            </a:lnSpc>
            <a:spcBef>
              <a:spcPct val="0"/>
            </a:spcBef>
            <a:spcAft>
              <a:spcPct val="35000"/>
            </a:spcAft>
            <a:buNone/>
          </a:pPr>
          <a:endParaRPr lang="zh-CN" altLang="en-US" sz="3600" dirty="0"/>
        </a:p>
      </dgm:t>
    </dgm:pt>
    <dgm:pt modelId="{1E68A4E7-8F45-4A9D-BE8E-EA923FE42517}" type="parTrans" cxnId="{FC29737D-E103-4CE5-8D41-9E94020CAFC4}">
      <dgm:prSet/>
      <dgm:spPr>
        <a:ln w="28575"/>
      </dgm:spPr>
      <dgm:t>
        <a:bodyPr/>
        <a:lstStyle/>
        <a:p>
          <a:endParaRPr lang="zh-CN" altLang="en-US"/>
        </a:p>
      </dgm:t>
    </dgm:pt>
    <dgm:pt modelId="{D0ABA82E-F3E2-4D4D-89FD-00011A705A71}" type="sibTrans" cxnId="{FC29737D-E103-4CE5-8D41-9E94020CAFC4}">
      <dgm:prSet/>
      <dgm:spPr/>
      <dgm:t>
        <a:bodyPr/>
        <a:lstStyle/>
        <a:p>
          <a:endParaRPr lang="zh-CN" altLang="en-US"/>
        </a:p>
      </dgm:t>
    </dgm:pt>
    <dgm:pt modelId="{F517EC91-FE09-4F50-A999-77412D68160D}">
      <dgm:prSet custT="1"/>
      <dgm:spPr/>
      <dgm:t>
        <a:bodyPr/>
        <a:lstStyle/>
        <a:p>
          <a:pPr marL="0" lvl="0" algn="ctr" defTabSz="800100">
            <a:lnSpc>
              <a:spcPct val="100000"/>
            </a:lnSpc>
            <a:spcBef>
              <a:spcPct val="0"/>
            </a:spcBef>
            <a:spcAft>
              <a:spcPts val="0"/>
            </a:spcAft>
            <a:buNone/>
          </a:pPr>
          <a:r>
            <a:rPr lang="zh-CN" altLang="en-US" sz="1600" b="1" kern="1200" dirty="0">
              <a:solidFill>
                <a:schemeClr val="bg1"/>
              </a:solidFill>
              <a:latin typeface="等线" panose="020F0502020204030204"/>
              <a:ea typeface="等线" panose="02010600030101010101" pitchFamily="2" charset="-122"/>
              <a:cs typeface="+mn-cs"/>
            </a:rPr>
            <a:t>地质灾害防治收入</a:t>
          </a:r>
        </a:p>
      </dgm:t>
    </dgm:pt>
    <dgm:pt modelId="{F820057B-5591-4AFB-91BA-5AF4148F8460}" type="parTrans" cxnId="{8F929C89-9972-43D0-87AB-35C3F123BD61}">
      <dgm:prSet/>
      <dgm:spPr>
        <a:ln w="28575"/>
      </dgm:spPr>
      <dgm:t>
        <a:bodyPr/>
        <a:lstStyle/>
        <a:p>
          <a:endParaRPr lang="zh-CN" altLang="en-US"/>
        </a:p>
      </dgm:t>
    </dgm:pt>
    <dgm:pt modelId="{C1F57227-2136-47D4-8F00-7B701A59BBB1}" type="sibTrans" cxnId="{8F929C89-9972-43D0-87AB-35C3F123BD61}">
      <dgm:prSet/>
      <dgm:spPr/>
      <dgm:t>
        <a:bodyPr/>
        <a:lstStyle/>
        <a:p>
          <a:endParaRPr lang="zh-CN" altLang="en-US"/>
        </a:p>
      </dgm:t>
    </dgm:pt>
    <dgm:pt modelId="{5B31BB2A-B81A-46FD-9B7A-D63AE0112822}" type="pres">
      <dgm:prSet presAssocID="{15851FD1-3C9F-46D2-86CE-997899C8E9B1}" presName="hierChild1" presStyleCnt="0">
        <dgm:presLayoutVars>
          <dgm:orgChart val="1"/>
          <dgm:chPref val="1"/>
          <dgm:dir/>
          <dgm:animOne val="branch"/>
          <dgm:animLvl val="lvl"/>
          <dgm:resizeHandles/>
        </dgm:presLayoutVars>
      </dgm:prSet>
      <dgm:spPr/>
      <dgm:t>
        <a:bodyPr/>
        <a:lstStyle/>
        <a:p>
          <a:endParaRPr lang="zh-CN" altLang="en-US"/>
        </a:p>
      </dgm:t>
    </dgm:pt>
    <dgm:pt modelId="{56B98DB6-5FBE-4B0B-85D9-A2C269DB6969}" type="pres">
      <dgm:prSet presAssocID="{00778105-6A84-42D4-B69B-82C26F4716A1}" presName="hierRoot1" presStyleCnt="0">
        <dgm:presLayoutVars>
          <dgm:hierBranch val="init"/>
        </dgm:presLayoutVars>
      </dgm:prSet>
      <dgm:spPr/>
    </dgm:pt>
    <dgm:pt modelId="{D20F4B78-7DCC-4304-830F-CEF24BA105CB}" type="pres">
      <dgm:prSet presAssocID="{00778105-6A84-42D4-B69B-82C26F4716A1}" presName="rootComposite1" presStyleCnt="0"/>
      <dgm:spPr/>
    </dgm:pt>
    <dgm:pt modelId="{B31C83F4-98B3-4D9D-B3A7-32FF150E7F7B}" type="pres">
      <dgm:prSet presAssocID="{00778105-6A84-42D4-B69B-82C26F4716A1}" presName="rootText1" presStyleLbl="node0" presStyleIdx="0" presStyleCnt="1" custScaleX="411220" custScaleY="152546" custLinFactNeighborX="-16663" custLinFactNeighborY="-35559">
        <dgm:presLayoutVars>
          <dgm:chPref val="3"/>
        </dgm:presLayoutVars>
      </dgm:prSet>
      <dgm:spPr/>
      <dgm:t>
        <a:bodyPr/>
        <a:lstStyle/>
        <a:p>
          <a:endParaRPr lang="zh-CN" altLang="en-US"/>
        </a:p>
      </dgm:t>
    </dgm:pt>
    <dgm:pt modelId="{1092A613-8CBE-4228-A840-250B76897C32}" type="pres">
      <dgm:prSet presAssocID="{00778105-6A84-42D4-B69B-82C26F4716A1}" presName="rootConnector1" presStyleLbl="node1" presStyleIdx="0" presStyleCnt="0"/>
      <dgm:spPr/>
      <dgm:t>
        <a:bodyPr/>
        <a:lstStyle/>
        <a:p>
          <a:endParaRPr lang="zh-CN" altLang="en-US"/>
        </a:p>
      </dgm:t>
    </dgm:pt>
    <dgm:pt modelId="{5732CB78-F878-4694-BFEB-020C3B280D2F}" type="pres">
      <dgm:prSet presAssocID="{00778105-6A84-42D4-B69B-82C26F4716A1}" presName="hierChild2" presStyleCnt="0"/>
      <dgm:spPr/>
    </dgm:pt>
    <dgm:pt modelId="{AEF2B643-8AAB-4496-B9AB-1649C8FEE937}" type="pres">
      <dgm:prSet presAssocID="{44BC60F5-56CB-4391-8438-7D8A612F8985}" presName="Name37" presStyleLbl="parChTrans1D2" presStyleIdx="0" presStyleCnt="7"/>
      <dgm:spPr/>
      <dgm:t>
        <a:bodyPr/>
        <a:lstStyle/>
        <a:p>
          <a:endParaRPr lang="zh-CN" altLang="en-US"/>
        </a:p>
      </dgm:t>
    </dgm:pt>
    <dgm:pt modelId="{EEF0C1BA-AB09-4091-981D-83F5E38ADAA7}" type="pres">
      <dgm:prSet presAssocID="{5C175943-6524-45A4-B347-44E03D50E482}" presName="hierRoot2" presStyleCnt="0">
        <dgm:presLayoutVars>
          <dgm:hierBranch/>
        </dgm:presLayoutVars>
      </dgm:prSet>
      <dgm:spPr/>
    </dgm:pt>
    <dgm:pt modelId="{7EEA142F-79B9-4172-8970-1AC344945871}" type="pres">
      <dgm:prSet presAssocID="{5C175943-6524-45A4-B347-44E03D50E482}" presName="rootComposite" presStyleCnt="0"/>
      <dgm:spPr/>
    </dgm:pt>
    <dgm:pt modelId="{04EA837E-A757-4105-A532-7E6C51A0A6CB}" type="pres">
      <dgm:prSet presAssocID="{5C175943-6524-45A4-B347-44E03D50E482}" presName="rootText" presStyleLbl="node2" presStyleIdx="0" presStyleCnt="7">
        <dgm:presLayoutVars>
          <dgm:chPref val="3"/>
        </dgm:presLayoutVars>
      </dgm:prSet>
      <dgm:spPr/>
      <dgm:t>
        <a:bodyPr/>
        <a:lstStyle/>
        <a:p>
          <a:endParaRPr lang="zh-CN" altLang="en-US"/>
        </a:p>
      </dgm:t>
    </dgm:pt>
    <dgm:pt modelId="{3CE9CD47-AB59-4737-9D50-40339A138863}" type="pres">
      <dgm:prSet presAssocID="{5C175943-6524-45A4-B347-44E03D50E482}" presName="rootConnector" presStyleLbl="node2" presStyleIdx="0" presStyleCnt="7"/>
      <dgm:spPr/>
      <dgm:t>
        <a:bodyPr/>
        <a:lstStyle/>
        <a:p>
          <a:endParaRPr lang="zh-CN" altLang="en-US"/>
        </a:p>
      </dgm:t>
    </dgm:pt>
    <dgm:pt modelId="{A3B7F3BC-22FE-4143-831F-B27FD722DC33}" type="pres">
      <dgm:prSet presAssocID="{5C175943-6524-45A4-B347-44E03D50E482}" presName="hierChild4" presStyleCnt="0"/>
      <dgm:spPr/>
    </dgm:pt>
    <dgm:pt modelId="{D3AB7F07-2613-47C1-A0E8-439790326F4D}" type="pres">
      <dgm:prSet presAssocID="{2B340592-07E0-4DA0-8F78-61B8A80D0381}" presName="Name35" presStyleLbl="parChTrans1D3" presStyleIdx="0" presStyleCnt="2"/>
      <dgm:spPr/>
      <dgm:t>
        <a:bodyPr/>
        <a:lstStyle/>
        <a:p>
          <a:endParaRPr lang="zh-CN" altLang="en-US"/>
        </a:p>
      </dgm:t>
    </dgm:pt>
    <dgm:pt modelId="{21AEDCB8-6565-422E-A9FB-ADA96F93B23A}" type="pres">
      <dgm:prSet presAssocID="{219857C8-9A44-4DA2-8040-434A4B083BCD}" presName="hierRoot2" presStyleCnt="0">
        <dgm:presLayoutVars>
          <dgm:hierBranch/>
        </dgm:presLayoutVars>
      </dgm:prSet>
      <dgm:spPr/>
    </dgm:pt>
    <dgm:pt modelId="{B0FFFB55-422A-451E-9F22-15161E15F1E4}" type="pres">
      <dgm:prSet presAssocID="{219857C8-9A44-4DA2-8040-434A4B083BCD}" presName="rootComposite" presStyleCnt="0"/>
      <dgm:spPr/>
    </dgm:pt>
    <dgm:pt modelId="{646565FC-AB32-412B-ACD3-AD923DDECFAA}" type="pres">
      <dgm:prSet presAssocID="{219857C8-9A44-4DA2-8040-434A4B083BCD}" presName="rootText" presStyleLbl="node3" presStyleIdx="0" presStyleCnt="2" custScaleX="127575" custScaleY="101835">
        <dgm:presLayoutVars>
          <dgm:chPref val="3"/>
        </dgm:presLayoutVars>
      </dgm:prSet>
      <dgm:spPr/>
      <dgm:t>
        <a:bodyPr/>
        <a:lstStyle/>
        <a:p>
          <a:endParaRPr lang="zh-CN" altLang="en-US"/>
        </a:p>
      </dgm:t>
    </dgm:pt>
    <dgm:pt modelId="{797A1B35-8D5C-41DA-9A93-B79539B7A8D8}" type="pres">
      <dgm:prSet presAssocID="{219857C8-9A44-4DA2-8040-434A4B083BCD}" presName="rootConnector" presStyleLbl="node3" presStyleIdx="0" presStyleCnt="2"/>
      <dgm:spPr/>
      <dgm:t>
        <a:bodyPr/>
        <a:lstStyle/>
        <a:p>
          <a:endParaRPr lang="zh-CN" altLang="en-US"/>
        </a:p>
      </dgm:t>
    </dgm:pt>
    <dgm:pt modelId="{4165F14F-EADE-41DD-9194-59C22377B3CE}" type="pres">
      <dgm:prSet presAssocID="{219857C8-9A44-4DA2-8040-434A4B083BCD}" presName="hierChild4" presStyleCnt="0"/>
      <dgm:spPr/>
    </dgm:pt>
    <dgm:pt modelId="{45F48BA9-ECEB-4120-8D23-EAD9925C4CC5}" type="pres">
      <dgm:prSet presAssocID="{F820057B-5591-4AFB-91BA-5AF4148F8460}" presName="Name35" presStyleLbl="parChTrans1D4" presStyleIdx="0" presStyleCnt="1"/>
      <dgm:spPr/>
      <dgm:t>
        <a:bodyPr/>
        <a:lstStyle/>
        <a:p>
          <a:endParaRPr lang="zh-CN" altLang="en-US"/>
        </a:p>
      </dgm:t>
    </dgm:pt>
    <dgm:pt modelId="{F565D3CC-4C9C-4C9D-8D62-F19F34B4E2BC}" type="pres">
      <dgm:prSet presAssocID="{F517EC91-FE09-4F50-A999-77412D68160D}" presName="hierRoot2" presStyleCnt="0">
        <dgm:presLayoutVars>
          <dgm:hierBranch val="init"/>
        </dgm:presLayoutVars>
      </dgm:prSet>
      <dgm:spPr/>
    </dgm:pt>
    <dgm:pt modelId="{8998D9E7-5331-4A7B-859F-3F03ED7E0E9B}" type="pres">
      <dgm:prSet presAssocID="{F517EC91-FE09-4F50-A999-77412D68160D}" presName="rootComposite" presStyleCnt="0"/>
      <dgm:spPr/>
    </dgm:pt>
    <dgm:pt modelId="{77D82E94-F1E6-4332-AF14-DA297D236D2C}" type="pres">
      <dgm:prSet presAssocID="{F517EC91-FE09-4F50-A999-77412D68160D}" presName="rootText" presStyleLbl="node4" presStyleIdx="0" presStyleCnt="1">
        <dgm:presLayoutVars>
          <dgm:chPref val="3"/>
        </dgm:presLayoutVars>
      </dgm:prSet>
      <dgm:spPr/>
      <dgm:t>
        <a:bodyPr/>
        <a:lstStyle/>
        <a:p>
          <a:endParaRPr lang="zh-CN" altLang="en-US"/>
        </a:p>
      </dgm:t>
    </dgm:pt>
    <dgm:pt modelId="{396898E4-960E-47F2-B295-5E1612379CD8}" type="pres">
      <dgm:prSet presAssocID="{F517EC91-FE09-4F50-A999-77412D68160D}" presName="rootConnector" presStyleLbl="node4" presStyleIdx="0" presStyleCnt="1"/>
      <dgm:spPr/>
      <dgm:t>
        <a:bodyPr/>
        <a:lstStyle/>
        <a:p>
          <a:endParaRPr lang="zh-CN" altLang="en-US"/>
        </a:p>
      </dgm:t>
    </dgm:pt>
    <dgm:pt modelId="{2C267DB1-E2B7-4F97-96C7-79A1349752A6}" type="pres">
      <dgm:prSet presAssocID="{F517EC91-FE09-4F50-A999-77412D68160D}" presName="hierChild4" presStyleCnt="0"/>
      <dgm:spPr/>
    </dgm:pt>
    <dgm:pt modelId="{51E143D5-1C93-48BC-A960-6FE81DE72702}" type="pres">
      <dgm:prSet presAssocID="{F517EC91-FE09-4F50-A999-77412D68160D}" presName="hierChild5" presStyleCnt="0"/>
      <dgm:spPr/>
    </dgm:pt>
    <dgm:pt modelId="{E72071E3-249D-4D63-BC3A-817CD1408699}" type="pres">
      <dgm:prSet presAssocID="{219857C8-9A44-4DA2-8040-434A4B083BCD}" presName="hierChild5" presStyleCnt="0"/>
      <dgm:spPr/>
    </dgm:pt>
    <dgm:pt modelId="{E7512CA0-3A1C-42D5-BCF8-EBBB63B744AF}" type="pres">
      <dgm:prSet presAssocID="{7EB9E34F-E9A5-4EA2-93F4-809D02FFF768}" presName="Name35" presStyleLbl="parChTrans1D3" presStyleIdx="1" presStyleCnt="2"/>
      <dgm:spPr/>
      <dgm:t>
        <a:bodyPr/>
        <a:lstStyle/>
        <a:p>
          <a:endParaRPr lang="zh-CN" altLang="en-US"/>
        </a:p>
      </dgm:t>
    </dgm:pt>
    <dgm:pt modelId="{A3703A73-DF3D-4108-BA0C-8FF7C7635560}" type="pres">
      <dgm:prSet presAssocID="{79445D5B-BE12-45E4-824A-ED9302039DCE}" presName="hierRoot2" presStyleCnt="0">
        <dgm:presLayoutVars>
          <dgm:hierBranch val="init"/>
        </dgm:presLayoutVars>
      </dgm:prSet>
      <dgm:spPr/>
    </dgm:pt>
    <dgm:pt modelId="{5CB4A5AF-0D00-4A4A-AEE0-F3F11268BBD1}" type="pres">
      <dgm:prSet presAssocID="{79445D5B-BE12-45E4-824A-ED9302039DCE}" presName="rootComposite" presStyleCnt="0"/>
      <dgm:spPr/>
    </dgm:pt>
    <dgm:pt modelId="{DA0F437E-1DFE-41A5-B9AF-014DB9838B6A}" type="pres">
      <dgm:prSet presAssocID="{79445D5B-BE12-45E4-824A-ED9302039DCE}" presName="rootText" presStyleLbl="node3" presStyleIdx="1" presStyleCnt="2" custScaleX="107952" custScaleY="90997">
        <dgm:presLayoutVars>
          <dgm:chPref val="3"/>
        </dgm:presLayoutVars>
      </dgm:prSet>
      <dgm:spPr/>
      <dgm:t>
        <a:bodyPr/>
        <a:lstStyle/>
        <a:p>
          <a:endParaRPr lang="zh-CN" altLang="en-US"/>
        </a:p>
      </dgm:t>
    </dgm:pt>
    <dgm:pt modelId="{BE29CDA2-FAC9-44B6-9AFE-E5879ECB9A32}" type="pres">
      <dgm:prSet presAssocID="{79445D5B-BE12-45E4-824A-ED9302039DCE}" presName="rootConnector" presStyleLbl="node3" presStyleIdx="1" presStyleCnt="2"/>
      <dgm:spPr/>
      <dgm:t>
        <a:bodyPr/>
        <a:lstStyle/>
        <a:p>
          <a:endParaRPr lang="zh-CN" altLang="en-US"/>
        </a:p>
      </dgm:t>
    </dgm:pt>
    <dgm:pt modelId="{611E56F7-8654-444F-BB94-0A77B6D38A1E}" type="pres">
      <dgm:prSet presAssocID="{79445D5B-BE12-45E4-824A-ED9302039DCE}" presName="hierChild4" presStyleCnt="0"/>
      <dgm:spPr/>
    </dgm:pt>
    <dgm:pt modelId="{E924FD02-4340-4E55-9412-EAD4B39FC6BC}" type="pres">
      <dgm:prSet presAssocID="{79445D5B-BE12-45E4-824A-ED9302039DCE}" presName="hierChild5" presStyleCnt="0"/>
      <dgm:spPr/>
    </dgm:pt>
    <dgm:pt modelId="{38013FDA-FD5E-4261-9E4C-5B8C31C75A61}" type="pres">
      <dgm:prSet presAssocID="{5C175943-6524-45A4-B347-44E03D50E482}" presName="hierChild5" presStyleCnt="0"/>
      <dgm:spPr/>
    </dgm:pt>
    <dgm:pt modelId="{3447FB96-9CF0-4703-9AD8-E30DF8D41DAB}" type="pres">
      <dgm:prSet presAssocID="{1E68A4E7-8F45-4A9D-BE8E-EA923FE42517}" presName="Name37" presStyleLbl="parChTrans1D2" presStyleIdx="1" presStyleCnt="7"/>
      <dgm:spPr/>
      <dgm:t>
        <a:bodyPr/>
        <a:lstStyle/>
        <a:p>
          <a:endParaRPr lang="zh-CN" altLang="en-US"/>
        </a:p>
      </dgm:t>
    </dgm:pt>
    <dgm:pt modelId="{8E74E9A4-A816-4AD7-B112-D9347CA4AA96}" type="pres">
      <dgm:prSet presAssocID="{4CB8B969-9C79-4871-B18B-3447B69BFE79}" presName="hierRoot2" presStyleCnt="0">
        <dgm:presLayoutVars>
          <dgm:hierBranch val="init"/>
        </dgm:presLayoutVars>
      </dgm:prSet>
      <dgm:spPr/>
    </dgm:pt>
    <dgm:pt modelId="{DACF0AE1-4E47-4642-BD49-E563D271AC9C}" type="pres">
      <dgm:prSet presAssocID="{4CB8B969-9C79-4871-B18B-3447B69BFE79}" presName="rootComposite" presStyleCnt="0"/>
      <dgm:spPr/>
    </dgm:pt>
    <dgm:pt modelId="{ABE940C2-FCF2-44BC-B113-40C76405912E}" type="pres">
      <dgm:prSet presAssocID="{4CB8B969-9C79-4871-B18B-3447B69BFE79}" presName="rootText" presStyleLbl="node2" presStyleIdx="1" presStyleCnt="7">
        <dgm:presLayoutVars>
          <dgm:chPref val="3"/>
        </dgm:presLayoutVars>
      </dgm:prSet>
      <dgm:spPr/>
      <dgm:t>
        <a:bodyPr/>
        <a:lstStyle/>
        <a:p>
          <a:endParaRPr lang="zh-CN" altLang="en-US"/>
        </a:p>
      </dgm:t>
    </dgm:pt>
    <dgm:pt modelId="{6B729F72-E6AF-4F9B-906F-0D45AEB25531}" type="pres">
      <dgm:prSet presAssocID="{4CB8B969-9C79-4871-B18B-3447B69BFE79}" presName="rootConnector" presStyleLbl="node2" presStyleIdx="1" presStyleCnt="7"/>
      <dgm:spPr/>
      <dgm:t>
        <a:bodyPr/>
        <a:lstStyle/>
        <a:p>
          <a:endParaRPr lang="zh-CN" altLang="en-US"/>
        </a:p>
      </dgm:t>
    </dgm:pt>
    <dgm:pt modelId="{F392351E-80F3-4601-90D9-387FDD05BC9F}" type="pres">
      <dgm:prSet presAssocID="{4CB8B969-9C79-4871-B18B-3447B69BFE79}" presName="hierChild4" presStyleCnt="0"/>
      <dgm:spPr/>
    </dgm:pt>
    <dgm:pt modelId="{816E3943-0B0E-4CB9-8B37-011CC87C7D9A}" type="pres">
      <dgm:prSet presAssocID="{4CB8B969-9C79-4871-B18B-3447B69BFE79}" presName="hierChild5" presStyleCnt="0"/>
      <dgm:spPr/>
    </dgm:pt>
    <dgm:pt modelId="{A1BE662C-21D1-4937-AB5F-A8F5F85F8B38}" type="pres">
      <dgm:prSet presAssocID="{43F5491C-927B-4865-B3A1-7DAB7316DAC0}" presName="Name37" presStyleLbl="parChTrans1D2" presStyleIdx="2" presStyleCnt="7"/>
      <dgm:spPr/>
      <dgm:t>
        <a:bodyPr/>
        <a:lstStyle/>
        <a:p>
          <a:endParaRPr lang="zh-CN" altLang="en-US"/>
        </a:p>
      </dgm:t>
    </dgm:pt>
    <dgm:pt modelId="{BA76086E-3CF6-405F-AD70-BC9E7EE0B31A}" type="pres">
      <dgm:prSet presAssocID="{ADE1508C-2FE7-4AE5-8078-0B84809DDA46}" presName="hierRoot2" presStyleCnt="0">
        <dgm:presLayoutVars>
          <dgm:hierBranch val="init"/>
        </dgm:presLayoutVars>
      </dgm:prSet>
      <dgm:spPr/>
    </dgm:pt>
    <dgm:pt modelId="{DE7E0669-0EF6-4787-9ACD-88B99B708A2B}" type="pres">
      <dgm:prSet presAssocID="{ADE1508C-2FE7-4AE5-8078-0B84809DDA46}" presName="rootComposite" presStyleCnt="0"/>
      <dgm:spPr/>
    </dgm:pt>
    <dgm:pt modelId="{48756EB2-F066-4CAE-9791-07E71B7D1DAC}" type="pres">
      <dgm:prSet presAssocID="{ADE1508C-2FE7-4AE5-8078-0B84809DDA46}" presName="rootText" presStyleLbl="node2" presStyleIdx="2" presStyleCnt="7">
        <dgm:presLayoutVars>
          <dgm:chPref val="3"/>
        </dgm:presLayoutVars>
      </dgm:prSet>
      <dgm:spPr/>
      <dgm:t>
        <a:bodyPr/>
        <a:lstStyle/>
        <a:p>
          <a:endParaRPr lang="zh-CN" altLang="en-US"/>
        </a:p>
      </dgm:t>
    </dgm:pt>
    <dgm:pt modelId="{7E10BFAC-C221-4150-85FE-73A4FCFC8EE3}" type="pres">
      <dgm:prSet presAssocID="{ADE1508C-2FE7-4AE5-8078-0B84809DDA46}" presName="rootConnector" presStyleLbl="node2" presStyleIdx="2" presStyleCnt="7"/>
      <dgm:spPr/>
      <dgm:t>
        <a:bodyPr/>
        <a:lstStyle/>
        <a:p>
          <a:endParaRPr lang="zh-CN" altLang="en-US"/>
        </a:p>
      </dgm:t>
    </dgm:pt>
    <dgm:pt modelId="{C2C76021-50EE-4BDC-8199-3360BEE1D708}" type="pres">
      <dgm:prSet presAssocID="{ADE1508C-2FE7-4AE5-8078-0B84809DDA46}" presName="hierChild4" presStyleCnt="0"/>
      <dgm:spPr/>
    </dgm:pt>
    <dgm:pt modelId="{D2A7555B-6CE5-4ECC-8E0F-AF9EBFD69F05}" type="pres">
      <dgm:prSet presAssocID="{ADE1508C-2FE7-4AE5-8078-0B84809DDA46}" presName="hierChild5" presStyleCnt="0"/>
      <dgm:spPr/>
    </dgm:pt>
    <dgm:pt modelId="{C82E1E7D-6A97-49C9-BF52-1DC89727ED5D}" type="pres">
      <dgm:prSet presAssocID="{6BAE52FA-0AEA-43B6-9F5B-03FB65B9A2D9}" presName="Name37" presStyleLbl="parChTrans1D2" presStyleIdx="3" presStyleCnt="7"/>
      <dgm:spPr/>
      <dgm:t>
        <a:bodyPr/>
        <a:lstStyle/>
        <a:p>
          <a:endParaRPr lang="zh-CN" altLang="en-US"/>
        </a:p>
      </dgm:t>
    </dgm:pt>
    <dgm:pt modelId="{1C05004D-B70F-47EE-A93C-AFC0626F3434}" type="pres">
      <dgm:prSet presAssocID="{B2CCB8E7-8B87-49D2-8632-22EA287F7A0C}" presName="hierRoot2" presStyleCnt="0">
        <dgm:presLayoutVars>
          <dgm:hierBranch val="init"/>
        </dgm:presLayoutVars>
      </dgm:prSet>
      <dgm:spPr/>
    </dgm:pt>
    <dgm:pt modelId="{A2E6624D-BEE8-4BC8-AE5D-69C245AD989E}" type="pres">
      <dgm:prSet presAssocID="{B2CCB8E7-8B87-49D2-8632-22EA287F7A0C}" presName="rootComposite" presStyleCnt="0"/>
      <dgm:spPr/>
    </dgm:pt>
    <dgm:pt modelId="{84E26590-01EA-42AC-8F51-C3AB6E62451A}" type="pres">
      <dgm:prSet presAssocID="{B2CCB8E7-8B87-49D2-8632-22EA287F7A0C}" presName="rootText" presStyleLbl="node2" presStyleIdx="3" presStyleCnt="7">
        <dgm:presLayoutVars>
          <dgm:chPref val="3"/>
        </dgm:presLayoutVars>
      </dgm:prSet>
      <dgm:spPr/>
      <dgm:t>
        <a:bodyPr/>
        <a:lstStyle/>
        <a:p>
          <a:endParaRPr lang="zh-CN" altLang="en-US"/>
        </a:p>
      </dgm:t>
    </dgm:pt>
    <dgm:pt modelId="{21975701-31D4-4DED-AB8F-2F905D3D01B6}" type="pres">
      <dgm:prSet presAssocID="{B2CCB8E7-8B87-49D2-8632-22EA287F7A0C}" presName="rootConnector" presStyleLbl="node2" presStyleIdx="3" presStyleCnt="7"/>
      <dgm:spPr/>
      <dgm:t>
        <a:bodyPr/>
        <a:lstStyle/>
        <a:p>
          <a:endParaRPr lang="zh-CN" altLang="en-US"/>
        </a:p>
      </dgm:t>
    </dgm:pt>
    <dgm:pt modelId="{063DBF1F-B289-4F36-9AF9-32A34C64AD2C}" type="pres">
      <dgm:prSet presAssocID="{B2CCB8E7-8B87-49D2-8632-22EA287F7A0C}" presName="hierChild4" presStyleCnt="0"/>
      <dgm:spPr/>
    </dgm:pt>
    <dgm:pt modelId="{8A0AED51-E4EF-4545-A7C1-0662994AA523}" type="pres">
      <dgm:prSet presAssocID="{B2CCB8E7-8B87-49D2-8632-22EA287F7A0C}" presName="hierChild5" presStyleCnt="0"/>
      <dgm:spPr/>
    </dgm:pt>
    <dgm:pt modelId="{74083671-55B1-4817-8873-AC393C5B8B45}" type="pres">
      <dgm:prSet presAssocID="{84E8929F-09D2-4F79-90E9-6ABD9C244491}" presName="Name37" presStyleLbl="parChTrans1D2" presStyleIdx="4" presStyleCnt="7"/>
      <dgm:spPr/>
      <dgm:t>
        <a:bodyPr/>
        <a:lstStyle/>
        <a:p>
          <a:endParaRPr lang="zh-CN" altLang="en-US"/>
        </a:p>
      </dgm:t>
    </dgm:pt>
    <dgm:pt modelId="{9D2902BD-1D0F-4DC8-BCF4-D856D084FC06}" type="pres">
      <dgm:prSet presAssocID="{F53156C5-E548-4AE2-A8B4-60F4B37347D2}" presName="hierRoot2" presStyleCnt="0">
        <dgm:presLayoutVars>
          <dgm:hierBranch val="init"/>
        </dgm:presLayoutVars>
      </dgm:prSet>
      <dgm:spPr/>
    </dgm:pt>
    <dgm:pt modelId="{717C36BC-6A33-4633-8790-C3FF5B8B56D6}" type="pres">
      <dgm:prSet presAssocID="{F53156C5-E548-4AE2-A8B4-60F4B37347D2}" presName="rootComposite" presStyleCnt="0"/>
      <dgm:spPr/>
    </dgm:pt>
    <dgm:pt modelId="{57316737-FDAA-40A3-A91B-ACF9216A7561}" type="pres">
      <dgm:prSet presAssocID="{F53156C5-E548-4AE2-A8B4-60F4B37347D2}" presName="rootText" presStyleLbl="node2" presStyleIdx="4" presStyleCnt="7" custAng="0">
        <dgm:presLayoutVars>
          <dgm:chPref val="3"/>
        </dgm:presLayoutVars>
      </dgm:prSet>
      <dgm:spPr/>
      <dgm:t>
        <a:bodyPr/>
        <a:lstStyle/>
        <a:p>
          <a:endParaRPr lang="zh-CN" altLang="en-US"/>
        </a:p>
      </dgm:t>
    </dgm:pt>
    <dgm:pt modelId="{D5744793-3CCA-4EB1-8CE4-008109E5D922}" type="pres">
      <dgm:prSet presAssocID="{F53156C5-E548-4AE2-A8B4-60F4B37347D2}" presName="rootConnector" presStyleLbl="node2" presStyleIdx="4" presStyleCnt="7"/>
      <dgm:spPr/>
      <dgm:t>
        <a:bodyPr/>
        <a:lstStyle/>
        <a:p>
          <a:endParaRPr lang="zh-CN" altLang="en-US"/>
        </a:p>
      </dgm:t>
    </dgm:pt>
    <dgm:pt modelId="{BEA77AB0-1548-4C40-8AB1-CE6459D73383}" type="pres">
      <dgm:prSet presAssocID="{F53156C5-E548-4AE2-A8B4-60F4B37347D2}" presName="hierChild4" presStyleCnt="0"/>
      <dgm:spPr/>
    </dgm:pt>
    <dgm:pt modelId="{C4DC6FF6-B9D3-472C-A7C1-8F8DF1007160}" type="pres">
      <dgm:prSet presAssocID="{F53156C5-E548-4AE2-A8B4-60F4B37347D2}" presName="hierChild5" presStyleCnt="0"/>
      <dgm:spPr/>
    </dgm:pt>
    <dgm:pt modelId="{E25E9A84-FBB3-49DC-B756-B8DC0E9420C0}" type="pres">
      <dgm:prSet presAssocID="{A8F445F6-B9F4-450B-BC85-B988EBAFBC86}" presName="Name37" presStyleLbl="parChTrans1D2" presStyleIdx="5" presStyleCnt="7"/>
      <dgm:spPr/>
      <dgm:t>
        <a:bodyPr/>
        <a:lstStyle/>
        <a:p>
          <a:endParaRPr lang="zh-CN" altLang="en-US"/>
        </a:p>
      </dgm:t>
    </dgm:pt>
    <dgm:pt modelId="{8943A2AF-0147-493D-98EB-A2C4640B1BF2}" type="pres">
      <dgm:prSet presAssocID="{6571C3FC-BA2A-437A-A629-675156B91E9E}" presName="hierRoot2" presStyleCnt="0">
        <dgm:presLayoutVars>
          <dgm:hierBranch val="init"/>
        </dgm:presLayoutVars>
      </dgm:prSet>
      <dgm:spPr/>
    </dgm:pt>
    <dgm:pt modelId="{D0E87E19-DEF2-492A-AEF9-F3D2D8F4785F}" type="pres">
      <dgm:prSet presAssocID="{6571C3FC-BA2A-437A-A629-675156B91E9E}" presName="rootComposite" presStyleCnt="0"/>
      <dgm:spPr/>
    </dgm:pt>
    <dgm:pt modelId="{68AB2FA5-15BA-47B4-80A4-D3EB7C77E433}" type="pres">
      <dgm:prSet presAssocID="{6571C3FC-BA2A-437A-A629-675156B91E9E}" presName="rootText" presStyleLbl="node2" presStyleIdx="5" presStyleCnt="7">
        <dgm:presLayoutVars>
          <dgm:chPref val="3"/>
        </dgm:presLayoutVars>
      </dgm:prSet>
      <dgm:spPr/>
      <dgm:t>
        <a:bodyPr/>
        <a:lstStyle/>
        <a:p>
          <a:endParaRPr lang="zh-CN" altLang="en-US"/>
        </a:p>
      </dgm:t>
    </dgm:pt>
    <dgm:pt modelId="{5BFD860E-7EDC-4A6A-A3D9-DC395D2F8176}" type="pres">
      <dgm:prSet presAssocID="{6571C3FC-BA2A-437A-A629-675156B91E9E}" presName="rootConnector" presStyleLbl="node2" presStyleIdx="5" presStyleCnt="7"/>
      <dgm:spPr/>
      <dgm:t>
        <a:bodyPr/>
        <a:lstStyle/>
        <a:p>
          <a:endParaRPr lang="zh-CN" altLang="en-US"/>
        </a:p>
      </dgm:t>
    </dgm:pt>
    <dgm:pt modelId="{1755822E-B439-4299-841E-02EF829EFFD2}" type="pres">
      <dgm:prSet presAssocID="{6571C3FC-BA2A-437A-A629-675156B91E9E}" presName="hierChild4" presStyleCnt="0"/>
      <dgm:spPr/>
    </dgm:pt>
    <dgm:pt modelId="{4770A9F5-79AD-4A69-8D38-E6B037872CFB}" type="pres">
      <dgm:prSet presAssocID="{6571C3FC-BA2A-437A-A629-675156B91E9E}" presName="hierChild5" presStyleCnt="0"/>
      <dgm:spPr/>
    </dgm:pt>
    <dgm:pt modelId="{4676E7A2-CCB2-4348-964B-C2CEE6F6BEFF}" type="pres">
      <dgm:prSet presAssocID="{DE1EFB47-293F-4715-9A8F-3458E3F3FB11}" presName="Name37" presStyleLbl="parChTrans1D2" presStyleIdx="6" presStyleCnt="7"/>
      <dgm:spPr/>
      <dgm:t>
        <a:bodyPr/>
        <a:lstStyle/>
        <a:p>
          <a:endParaRPr lang="zh-CN" altLang="en-US"/>
        </a:p>
      </dgm:t>
    </dgm:pt>
    <dgm:pt modelId="{CFD63C99-4350-43BF-AB18-94720A0D34D0}" type="pres">
      <dgm:prSet presAssocID="{90682096-FF73-4012-B48E-CD323D92C36F}" presName="hierRoot2" presStyleCnt="0">
        <dgm:presLayoutVars>
          <dgm:hierBranch val="init"/>
        </dgm:presLayoutVars>
      </dgm:prSet>
      <dgm:spPr/>
    </dgm:pt>
    <dgm:pt modelId="{46C4A3E5-B888-4BBF-BD6B-C9C28DF7D22A}" type="pres">
      <dgm:prSet presAssocID="{90682096-FF73-4012-B48E-CD323D92C36F}" presName="rootComposite" presStyleCnt="0"/>
      <dgm:spPr/>
    </dgm:pt>
    <dgm:pt modelId="{11BBD172-0610-459C-AFDE-450C4A411C3E}" type="pres">
      <dgm:prSet presAssocID="{90682096-FF73-4012-B48E-CD323D92C36F}" presName="rootText" presStyleLbl="node2" presStyleIdx="6" presStyleCnt="7">
        <dgm:presLayoutVars>
          <dgm:chPref val="3"/>
        </dgm:presLayoutVars>
      </dgm:prSet>
      <dgm:spPr/>
      <dgm:t>
        <a:bodyPr/>
        <a:lstStyle/>
        <a:p>
          <a:endParaRPr lang="zh-CN" altLang="en-US"/>
        </a:p>
      </dgm:t>
    </dgm:pt>
    <dgm:pt modelId="{C4081326-B3E0-4FAB-BD20-89B51A483195}" type="pres">
      <dgm:prSet presAssocID="{90682096-FF73-4012-B48E-CD323D92C36F}" presName="rootConnector" presStyleLbl="node2" presStyleIdx="6" presStyleCnt="7"/>
      <dgm:spPr/>
      <dgm:t>
        <a:bodyPr/>
        <a:lstStyle/>
        <a:p>
          <a:endParaRPr lang="zh-CN" altLang="en-US"/>
        </a:p>
      </dgm:t>
    </dgm:pt>
    <dgm:pt modelId="{586D8455-670C-4B10-B7E3-34471A5DC4CB}" type="pres">
      <dgm:prSet presAssocID="{90682096-FF73-4012-B48E-CD323D92C36F}" presName="hierChild4" presStyleCnt="0"/>
      <dgm:spPr/>
    </dgm:pt>
    <dgm:pt modelId="{F35FC35D-4CDC-4788-904B-37C4D60404BA}" type="pres">
      <dgm:prSet presAssocID="{90682096-FF73-4012-B48E-CD323D92C36F}" presName="hierChild5" presStyleCnt="0"/>
      <dgm:spPr/>
    </dgm:pt>
    <dgm:pt modelId="{DDD1763B-BC5C-4ACB-81F6-E42CEBB4164C}" type="pres">
      <dgm:prSet presAssocID="{00778105-6A84-42D4-B69B-82C26F4716A1}" presName="hierChild3" presStyleCnt="0"/>
      <dgm:spPr/>
    </dgm:pt>
  </dgm:ptLst>
  <dgm:cxnLst>
    <dgm:cxn modelId="{14979009-0C43-49AE-A5CC-EFCC07D61A01}" srcId="{00778105-6A84-42D4-B69B-82C26F4716A1}" destId="{ADE1508C-2FE7-4AE5-8078-0B84809DDA46}" srcOrd="2" destOrd="0" parTransId="{43F5491C-927B-4865-B3A1-7DAB7316DAC0}" sibTransId="{03A5422F-F0AA-4445-8AE7-717CF9B3508D}"/>
    <dgm:cxn modelId="{3785724A-819E-42DD-8420-DB17FF81992B}" type="presOf" srcId="{F820057B-5591-4AFB-91BA-5AF4148F8460}" destId="{45F48BA9-ECEB-4120-8D23-EAD9925C4CC5}" srcOrd="0" destOrd="0" presId="urn:microsoft.com/office/officeart/2005/8/layout/orgChart1"/>
    <dgm:cxn modelId="{A559309C-69BB-481C-A3FC-95C36CE943C9}" type="presOf" srcId="{DE1EFB47-293F-4715-9A8F-3458E3F3FB11}" destId="{4676E7A2-CCB2-4348-964B-C2CEE6F6BEFF}" srcOrd="0" destOrd="0" presId="urn:microsoft.com/office/officeart/2005/8/layout/orgChart1"/>
    <dgm:cxn modelId="{CA482094-1689-4D2B-BFC7-F15871B1DD19}" srcId="{00778105-6A84-42D4-B69B-82C26F4716A1}" destId="{5C175943-6524-45A4-B347-44E03D50E482}" srcOrd="0" destOrd="0" parTransId="{44BC60F5-56CB-4391-8438-7D8A612F8985}" sibTransId="{02BFB927-5BBF-4192-99CF-0D35271BDCFF}"/>
    <dgm:cxn modelId="{19D38FAC-E232-4E74-B794-F7FB14E1E3EC}" type="presOf" srcId="{15851FD1-3C9F-46D2-86CE-997899C8E9B1}" destId="{5B31BB2A-B81A-46FD-9B7A-D63AE0112822}" srcOrd="0" destOrd="0" presId="urn:microsoft.com/office/officeart/2005/8/layout/orgChart1"/>
    <dgm:cxn modelId="{FEB7412E-BD44-4507-9F31-A304E5824E51}" type="presOf" srcId="{00778105-6A84-42D4-B69B-82C26F4716A1}" destId="{B31C83F4-98B3-4D9D-B3A7-32FF150E7F7B}" srcOrd="0" destOrd="0" presId="urn:microsoft.com/office/officeart/2005/8/layout/orgChart1"/>
    <dgm:cxn modelId="{F79D13D1-9DE4-4AB9-869D-DEB98119F985}" type="presOf" srcId="{F53156C5-E548-4AE2-A8B4-60F4B37347D2}" destId="{57316737-FDAA-40A3-A91B-ACF9216A7561}" srcOrd="0" destOrd="0" presId="urn:microsoft.com/office/officeart/2005/8/layout/orgChart1"/>
    <dgm:cxn modelId="{8F929C89-9972-43D0-87AB-35C3F123BD61}" srcId="{219857C8-9A44-4DA2-8040-434A4B083BCD}" destId="{F517EC91-FE09-4F50-A999-77412D68160D}" srcOrd="0" destOrd="0" parTransId="{F820057B-5591-4AFB-91BA-5AF4148F8460}" sibTransId="{C1F57227-2136-47D4-8F00-7B701A59BBB1}"/>
    <dgm:cxn modelId="{27EB2A60-9D1A-4DB2-92A3-6956DD54F91A}" type="presOf" srcId="{84E8929F-09D2-4F79-90E9-6ABD9C244491}" destId="{74083671-55B1-4817-8873-AC393C5B8B45}" srcOrd="0" destOrd="0" presId="urn:microsoft.com/office/officeart/2005/8/layout/orgChart1"/>
    <dgm:cxn modelId="{2B38E703-EE08-4413-AEDD-80FADC617E77}" type="presOf" srcId="{6571C3FC-BA2A-437A-A629-675156B91E9E}" destId="{68AB2FA5-15BA-47B4-80A4-D3EB7C77E433}" srcOrd="0" destOrd="0" presId="urn:microsoft.com/office/officeart/2005/8/layout/orgChart1"/>
    <dgm:cxn modelId="{0B0BBEF7-C7B4-40BD-B388-91695B6FE757}" type="presOf" srcId="{A8F445F6-B9F4-450B-BC85-B988EBAFBC86}" destId="{E25E9A84-FBB3-49DC-B756-B8DC0E9420C0}" srcOrd="0" destOrd="0" presId="urn:microsoft.com/office/officeart/2005/8/layout/orgChart1"/>
    <dgm:cxn modelId="{4FFD2237-E9AC-4802-ADBD-5E70D0E9A7A7}" type="presOf" srcId="{B2CCB8E7-8B87-49D2-8632-22EA287F7A0C}" destId="{21975701-31D4-4DED-AB8F-2F905D3D01B6}" srcOrd="1" destOrd="0" presId="urn:microsoft.com/office/officeart/2005/8/layout/orgChart1"/>
    <dgm:cxn modelId="{F6F2E019-1E66-4BFC-9351-59A9FCE8B27F}" type="presOf" srcId="{6571C3FC-BA2A-437A-A629-675156B91E9E}" destId="{5BFD860E-7EDC-4A6A-A3D9-DC395D2F8176}" srcOrd="1" destOrd="0" presId="urn:microsoft.com/office/officeart/2005/8/layout/orgChart1"/>
    <dgm:cxn modelId="{E45E4333-F42D-45EF-847B-F3C5EAAAC889}" type="presOf" srcId="{F517EC91-FE09-4F50-A999-77412D68160D}" destId="{77D82E94-F1E6-4332-AF14-DA297D236D2C}" srcOrd="0" destOrd="0" presId="urn:microsoft.com/office/officeart/2005/8/layout/orgChart1"/>
    <dgm:cxn modelId="{2A85E032-4AC4-44C4-A551-1D2E09C5400A}" srcId="{00778105-6A84-42D4-B69B-82C26F4716A1}" destId="{90682096-FF73-4012-B48E-CD323D92C36F}" srcOrd="6" destOrd="0" parTransId="{DE1EFB47-293F-4715-9A8F-3458E3F3FB11}" sibTransId="{A826CE04-2757-4409-9F20-71BDB30A11C8}"/>
    <dgm:cxn modelId="{970E8FF9-8431-46C4-BC30-1D7F3E52DC79}" type="presOf" srcId="{4CB8B969-9C79-4871-B18B-3447B69BFE79}" destId="{ABE940C2-FCF2-44BC-B113-40C76405912E}" srcOrd="0" destOrd="0" presId="urn:microsoft.com/office/officeart/2005/8/layout/orgChart1"/>
    <dgm:cxn modelId="{C446D013-B0A6-452D-843A-8D3247E91491}" type="presOf" srcId="{79445D5B-BE12-45E4-824A-ED9302039DCE}" destId="{BE29CDA2-FAC9-44B6-9AFE-E5879ECB9A32}" srcOrd="1" destOrd="0" presId="urn:microsoft.com/office/officeart/2005/8/layout/orgChart1"/>
    <dgm:cxn modelId="{8E27044B-DB15-4264-B798-7E05F6F10260}" type="presOf" srcId="{5C175943-6524-45A4-B347-44E03D50E482}" destId="{3CE9CD47-AB59-4737-9D50-40339A138863}" srcOrd="1" destOrd="0" presId="urn:microsoft.com/office/officeart/2005/8/layout/orgChart1"/>
    <dgm:cxn modelId="{AEF8124A-415C-4F05-8B1C-2F9D8F0EB769}" type="presOf" srcId="{219857C8-9A44-4DA2-8040-434A4B083BCD}" destId="{797A1B35-8D5C-41DA-9A93-B79539B7A8D8}" srcOrd="1" destOrd="0" presId="urn:microsoft.com/office/officeart/2005/8/layout/orgChart1"/>
    <dgm:cxn modelId="{FF7C18CA-8D28-4A61-9F7C-D04605C3219F}" type="presOf" srcId="{90682096-FF73-4012-B48E-CD323D92C36F}" destId="{C4081326-B3E0-4FAB-BD20-89B51A483195}" srcOrd="1" destOrd="0" presId="urn:microsoft.com/office/officeart/2005/8/layout/orgChart1"/>
    <dgm:cxn modelId="{9F65D0B7-41A7-4F4D-8AF5-DD6A333D437B}" type="presOf" srcId="{7EB9E34F-E9A5-4EA2-93F4-809D02FFF768}" destId="{E7512CA0-3A1C-42D5-BCF8-EBBB63B744AF}" srcOrd="0" destOrd="0" presId="urn:microsoft.com/office/officeart/2005/8/layout/orgChart1"/>
    <dgm:cxn modelId="{C0847B9C-DD32-4808-A779-9B02763C4A7B}" type="presOf" srcId="{ADE1508C-2FE7-4AE5-8078-0B84809DDA46}" destId="{48756EB2-F066-4CAE-9791-07E71B7D1DAC}" srcOrd="0" destOrd="0" presId="urn:microsoft.com/office/officeart/2005/8/layout/orgChart1"/>
    <dgm:cxn modelId="{3925BF73-6DC8-4EC6-8BA0-614DE89C75B1}" type="presOf" srcId="{44BC60F5-56CB-4391-8438-7D8A612F8985}" destId="{AEF2B643-8AAB-4496-B9AB-1649C8FEE937}" srcOrd="0" destOrd="0" presId="urn:microsoft.com/office/officeart/2005/8/layout/orgChart1"/>
    <dgm:cxn modelId="{DFE3126D-C1AE-4953-8287-2A8137D971ED}" srcId="{00778105-6A84-42D4-B69B-82C26F4716A1}" destId="{6571C3FC-BA2A-437A-A629-675156B91E9E}" srcOrd="5" destOrd="0" parTransId="{A8F445F6-B9F4-450B-BC85-B988EBAFBC86}" sibTransId="{5B81F508-70F1-4FAF-8092-19BF4D8ACF58}"/>
    <dgm:cxn modelId="{E70991B2-0642-499F-BF3F-5EA2F594665C}" type="presOf" srcId="{79445D5B-BE12-45E4-824A-ED9302039DCE}" destId="{DA0F437E-1DFE-41A5-B9AF-014DB9838B6A}" srcOrd="0" destOrd="0" presId="urn:microsoft.com/office/officeart/2005/8/layout/orgChart1"/>
    <dgm:cxn modelId="{99F8CBB4-5DBF-4A60-92E8-5A54E745C6A1}" srcId="{5C175943-6524-45A4-B347-44E03D50E482}" destId="{219857C8-9A44-4DA2-8040-434A4B083BCD}" srcOrd="0" destOrd="0" parTransId="{2B340592-07E0-4DA0-8F78-61B8A80D0381}" sibTransId="{F33FC6B2-EC3D-4742-BB14-74E2311178A6}"/>
    <dgm:cxn modelId="{5D8B5942-D797-4B72-B5A1-56EAEC953856}" srcId="{00778105-6A84-42D4-B69B-82C26F4716A1}" destId="{B2CCB8E7-8B87-49D2-8632-22EA287F7A0C}" srcOrd="3" destOrd="0" parTransId="{6BAE52FA-0AEA-43B6-9F5B-03FB65B9A2D9}" sibTransId="{49326ADC-B4AD-46E3-BE5A-7A9843F70618}"/>
    <dgm:cxn modelId="{7B0BFE69-E4D4-4DAA-BCB8-5FEE4034C6D4}" type="presOf" srcId="{B2CCB8E7-8B87-49D2-8632-22EA287F7A0C}" destId="{84E26590-01EA-42AC-8F51-C3AB6E62451A}" srcOrd="0" destOrd="0" presId="urn:microsoft.com/office/officeart/2005/8/layout/orgChart1"/>
    <dgm:cxn modelId="{57A2C410-4E9F-4571-B06B-4879583BBE96}" type="presOf" srcId="{00778105-6A84-42D4-B69B-82C26F4716A1}" destId="{1092A613-8CBE-4228-A840-250B76897C32}" srcOrd="1" destOrd="0" presId="urn:microsoft.com/office/officeart/2005/8/layout/orgChart1"/>
    <dgm:cxn modelId="{6D354E99-5F66-42D5-9333-4F26DCC20A4C}" type="presOf" srcId="{219857C8-9A44-4DA2-8040-434A4B083BCD}" destId="{646565FC-AB32-412B-ACD3-AD923DDECFAA}" srcOrd="0" destOrd="0" presId="urn:microsoft.com/office/officeart/2005/8/layout/orgChart1"/>
    <dgm:cxn modelId="{7BD047CF-DDB1-4594-A0AD-1064FFBCB590}" srcId="{15851FD1-3C9F-46D2-86CE-997899C8E9B1}" destId="{00778105-6A84-42D4-B69B-82C26F4716A1}" srcOrd="0" destOrd="0" parTransId="{89B972BE-E2EE-4458-A7F8-E05B0ECEB39B}" sibTransId="{2FEBDC5F-73E6-4F77-BF00-3298B1B09FA6}"/>
    <dgm:cxn modelId="{21976A00-6C79-429E-8067-AF8B80B7BDAF}" type="presOf" srcId="{F53156C5-E548-4AE2-A8B4-60F4B37347D2}" destId="{D5744793-3CCA-4EB1-8CE4-008109E5D922}" srcOrd="1" destOrd="0" presId="urn:microsoft.com/office/officeart/2005/8/layout/orgChart1"/>
    <dgm:cxn modelId="{0C285244-0B35-44FF-B0C8-3B4B44DDAE37}" type="presOf" srcId="{1E68A4E7-8F45-4A9D-BE8E-EA923FE42517}" destId="{3447FB96-9CF0-4703-9AD8-E30DF8D41DAB}" srcOrd="0" destOrd="0" presId="urn:microsoft.com/office/officeart/2005/8/layout/orgChart1"/>
    <dgm:cxn modelId="{7CBEF792-9EFA-4CB3-8DFD-00A6CB438CD0}" type="presOf" srcId="{5C175943-6524-45A4-B347-44E03D50E482}" destId="{04EA837E-A757-4105-A532-7E6C51A0A6CB}" srcOrd="0" destOrd="0" presId="urn:microsoft.com/office/officeart/2005/8/layout/orgChart1"/>
    <dgm:cxn modelId="{37FFFC5D-EC38-4012-8B91-3C687E45C312}" type="presOf" srcId="{43F5491C-927B-4865-B3A1-7DAB7316DAC0}" destId="{A1BE662C-21D1-4937-AB5F-A8F5F85F8B38}" srcOrd="0" destOrd="0" presId="urn:microsoft.com/office/officeart/2005/8/layout/orgChart1"/>
    <dgm:cxn modelId="{52624B27-753C-4C9A-87C2-415CBE8A783D}" srcId="{00778105-6A84-42D4-B69B-82C26F4716A1}" destId="{F53156C5-E548-4AE2-A8B4-60F4B37347D2}" srcOrd="4" destOrd="0" parTransId="{84E8929F-09D2-4F79-90E9-6ABD9C244491}" sibTransId="{4F043CB0-4FA6-48BA-8C23-C74F95C952F1}"/>
    <dgm:cxn modelId="{9F994E38-0067-4A29-A7D3-C17FEE095A1E}" type="presOf" srcId="{2B340592-07E0-4DA0-8F78-61B8A80D0381}" destId="{D3AB7F07-2613-47C1-A0E8-439790326F4D}" srcOrd="0" destOrd="0" presId="urn:microsoft.com/office/officeart/2005/8/layout/orgChart1"/>
    <dgm:cxn modelId="{D13296AC-0EC2-4DF9-8D07-044832AEA24F}" type="presOf" srcId="{6BAE52FA-0AEA-43B6-9F5B-03FB65B9A2D9}" destId="{C82E1E7D-6A97-49C9-BF52-1DC89727ED5D}" srcOrd="0" destOrd="0" presId="urn:microsoft.com/office/officeart/2005/8/layout/orgChart1"/>
    <dgm:cxn modelId="{C34E85A3-AB55-43FD-A06F-B0B312DE982E}" type="presOf" srcId="{F517EC91-FE09-4F50-A999-77412D68160D}" destId="{396898E4-960E-47F2-B295-5E1612379CD8}" srcOrd="1" destOrd="0" presId="urn:microsoft.com/office/officeart/2005/8/layout/orgChart1"/>
    <dgm:cxn modelId="{FC29737D-E103-4CE5-8D41-9E94020CAFC4}" srcId="{00778105-6A84-42D4-B69B-82C26F4716A1}" destId="{4CB8B969-9C79-4871-B18B-3447B69BFE79}" srcOrd="1" destOrd="0" parTransId="{1E68A4E7-8F45-4A9D-BE8E-EA923FE42517}" sibTransId="{D0ABA82E-F3E2-4D4D-89FD-00011A705A71}"/>
    <dgm:cxn modelId="{6A1D49C0-6627-4CD5-93A7-CEC45CF8D2F8}" type="presOf" srcId="{4CB8B969-9C79-4871-B18B-3447B69BFE79}" destId="{6B729F72-E6AF-4F9B-906F-0D45AEB25531}" srcOrd="1" destOrd="0" presId="urn:microsoft.com/office/officeart/2005/8/layout/orgChart1"/>
    <dgm:cxn modelId="{65EDB54B-A05F-4155-9634-FECFDF8E4D15}" type="presOf" srcId="{90682096-FF73-4012-B48E-CD323D92C36F}" destId="{11BBD172-0610-459C-AFDE-450C4A411C3E}" srcOrd="0" destOrd="0" presId="urn:microsoft.com/office/officeart/2005/8/layout/orgChart1"/>
    <dgm:cxn modelId="{3FC70780-CD1B-4E44-AF28-8E36D59C37E9}" type="presOf" srcId="{ADE1508C-2FE7-4AE5-8078-0B84809DDA46}" destId="{7E10BFAC-C221-4150-85FE-73A4FCFC8EE3}" srcOrd="1" destOrd="0" presId="urn:microsoft.com/office/officeart/2005/8/layout/orgChart1"/>
    <dgm:cxn modelId="{08EAE7AA-A93B-4119-B6D0-2F98B50C481F}" srcId="{5C175943-6524-45A4-B347-44E03D50E482}" destId="{79445D5B-BE12-45E4-824A-ED9302039DCE}" srcOrd="1" destOrd="0" parTransId="{7EB9E34F-E9A5-4EA2-93F4-809D02FFF768}" sibTransId="{77218964-59FD-425D-9C92-47B11DF197F6}"/>
    <dgm:cxn modelId="{BADB677E-D0E7-45A6-9ED7-9FA93CCDFA62}" type="presParOf" srcId="{5B31BB2A-B81A-46FD-9B7A-D63AE0112822}" destId="{56B98DB6-5FBE-4B0B-85D9-A2C269DB6969}" srcOrd="0" destOrd="0" presId="urn:microsoft.com/office/officeart/2005/8/layout/orgChart1"/>
    <dgm:cxn modelId="{7DA88352-23A5-4061-A780-915DA21D0D11}" type="presParOf" srcId="{56B98DB6-5FBE-4B0B-85D9-A2C269DB6969}" destId="{D20F4B78-7DCC-4304-830F-CEF24BA105CB}" srcOrd="0" destOrd="0" presId="urn:microsoft.com/office/officeart/2005/8/layout/orgChart1"/>
    <dgm:cxn modelId="{BFBBBA85-6113-4BAD-BB56-375DA15D09CE}" type="presParOf" srcId="{D20F4B78-7DCC-4304-830F-CEF24BA105CB}" destId="{B31C83F4-98B3-4D9D-B3A7-32FF150E7F7B}" srcOrd="0" destOrd="0" presId="urn:microsoft.com/office/officeart/2005/8/layout/orgChart1"/>
    <dgm:cxn modelId="{E26F2B14-BE9D-4308-8D9D-388120167210}" type="presParOf" srcId="{D20F4B78-7DCC-4304-830F-CEF24BA105CB}" destId="{1092A613-8CBE-4228-A840-250B76897C32}" srcOrd="1" destOrd="0" presId="urn:microsoft.com/office/officeart/2005/8/layout/orgChart1"/>
    <dgm:cxn modelId="{EE268A3B-1BB7-4E22-B7B2-0284123F7A30}" type="presParOf" srcId="{56B98DB6-5FBE-4B0B-85D9-A2C269DB6969}" destId="{5732CB78-F878-4694-BFEB-020C3B280D2F}" srcOrd="1" destOrd="0" presId="urn:microsoft.com/office/officeart/2005/8/layout/orgChart1"/>
    <dgm:cxn modelId="{FCF6DB39-F716-49CC-A119-C1EBBA54C70E}" type="presParOf" srcId="{5732CB78-F878-4694-BFEB-020C3B280D2F}" destId="{AEF2B643-8AAB-4496-B9AB-1649C8FEE937}" srcOrd="0" destOrd="0" presId="urn:microsoft.com/office/officeart/2005/8/layout/orgChart1"/>
    <dgm:cxn modelId="{7B7F5DAB-ECBF-4904-AA2D-02C474D01023}" type="presParOf" srcId="{5732CB78-F878-4694-BFEB-020C3B280D2F}" destId="{EEF0C1BA-AB09-4091-981D-83F5E38ADAA7}" srcOrd="1" destOrd="0" presId="urn:microsoft.com/office/officeart/2005/8/layout/orgChart1"/>
    <dgm:cxn modelId="{E8E77270-3782-4558-9AC4-DDAEFA5942D0}" type="presParOf" srcId="{EEF0C1BA-AB09-4091-981D-83F5E38ADAA7}" destId="{7EEA142F-79B9-4172-8970-1AC344945871}" srcOrd="0" destOrd="0" presId="urn:microsoft.com/office/officeart/2005/8/layout/orgChart1"/>
    <dgm:cxn modelId="{49D1F172-0CA8-4299-A556-AF8208630D5B}" type="presParOf" srcId="{7EEA142F-79B9-4172-8970-1AC344945871}" destId="{04EA837E-A757-4105-A532-7E6C51A0A6CB}" srcOrd="0" destOrd="0" presId="urn:microsoft.com/office/officeart/2005/8/layout/orgChart1"/>
    <dgm:cxn modelId="{B1FD112F-835B-4B60-A1A2-8567122FEBA4}" type="presParOf" srcId="{7EEA142F-79B9-4172-8970-1AC344945871}" destId="{3CE9CD47-AB59-4737-9D50-40339A138863}" srcOrd="1" destOrd="0" presId="urn:microsoft.com/office/officeart/2005/8/layout/orgChart1"/>
    <dgm:cxn modelId="{F9571BE0-6FFA-4849-9E62-C00D6F9B8028}" type="presParOf" srcId="{EEF0C1BA-AB09-4091-981D-83F5E38ADAA7}" destId="{A3B7F3BC-22FE-4143-831F-B27FD722DC33}" srcOrd="1" destOrd="0" presId="urn:microsoft.com/office/officeart/2005/8/layout/orgChart1"/>
    <dgm:cxn modelId="{949A2E0A-1421-4EB7-946D-D8C7ED8E9121}" type="presParOf" srcId="{A3B7F3BC-22FE-4143-831F-B27FD722DC33}" destId="{D3AB7F07-2613-47C1-A0E8-439790326F4D}" srcOrd="0" destOrd="0" presId="urn:microsoft.com/office/officeart/2005/8/layout/orgChart1"/>
    <dgm:cxn modelId="{34EA5A06-EA8F-4DCC-A6D7-23C8C41952EF}" type="presParOf" srcId="{A3B7F3BC-22FE-4143-831F-B27FD722DC33}" destId="{21AEDCB8-6565-422E-A9FB-ADA96F93B23A}" srcOrd="1" destOrd="0" presId="urn:microsoft.com/office/officeart/2005/8/layout/orgChart1"/>
    <dgm:cxn modelId="{21CB9A0B-D174-44EE-AAD7-10233EF1BA01}" type="presParOf" srcId="{21AEDCB8-6565-422E-A9FB-ADA96F93B23A}" destId="{B0FFFB55-422A-451E-9F22-15161E15F1E4}" srcOrd="0" destOrd="0" presId="urn:microsoft.com/office/officeart/2005/8/layout/orgChart1"/>
    <dgm:cxn modelId="{3FE05155-0F63-4C97-AFDE-5C8B7B8B1DD4}" type="presParOf" srcId="{B0FFFB55-422A-451E-9F22-15161E15F1E4}" destId="{646565FC-AB32-412B-ACD3-AD923DDECFAA}" srcOrd="0" destOrd="0" presId="urn:microsoft.com/office/officeart/2005/8/layout/orgChart1"/>
    <dgm:cxn modelId="{8778F99E-A2A5-4E38-88AA-5AA3CD732AB7}" type="presParOf" srcId="{B0FFFB55-422A-451E-9F22-15161E15F1E4}" destId="{797A1B35-8D5C-41DA-9A93-B79539B7A8D8}" srcOrd="1" destOrd="0" presId="urn:microsoft.com/office/officeart/2005/8/layout/orgChart1"/>
    <dgm:cxn modelId="{24561809-3101-42A5-B308-198FA496D9A1}" type="presParOf" srcId="{21AEDCB8-6565-422E-A9FB-ADA96F93B23A}" destId="{4165F14F-EADE-41DD-9194-59C22377B3CE}" srcOrd="1" destOrd="0" presId="urn:microsoft.com/office/officeart/2005/8/layout/orgChart1"/>
    <dgm:cxn modelId="{25ED0F5C-E4E1-49A7-A1F2-ECC867B24540}" type="presParOf" srcId="{4165F14F-EADE-41DD-9194-59C22377B3CE}" destId="{45F48BA9-ECEB-4120-8D23-EAD9925C4CC5}" srcOrd="0" destOrd="0" presId="urn:microsoft.com/office/officeart/2005/8/layout/orgChart1"/>
    <dgm:cxn modelId="{EA9058E7-E0A0-4C1A-BA2D-D22F8F9EEC15}" type="presParOf" srcId="{4165F14F-EADE-41DD-9194-59C22377B3CE}" destId="{F565D3CC-4C9C-4C9D-8D62-F19F34B4E2BC}" srcOrd="1" destOrd="0" presId="urn:microsoft.com/office/officeart/2005/8/layout/orgChart1"/>
    <dgm:cxn modelId="{D3C2CC84-FEF6-4CE2-8CC4-D4D67440D9E0}" type="presParOf" srcId="{F565D3CC-4C9C-4C9D-8D62-F19F34B4E2BC}" destId="{8998D9E7-5331-4A7B-859F-3F03ED7E0E9B}" srcOrd="0" destOrd="0" presId="urn:microsoft.com/office/officeart/2005/8/layout/orgChart1"/>
    <dgm:cxn modelId="{D65FEF5B-0830-4D44-8C37-0D341F16A70A}" type="presParOf" srcId="{8998D9E7-5331-4A7B-859F-3F03ED7E0E9B}" destId="{77D82E94-F1E6-4332-AF14-DA297D236D2C}" srcOrd="0" destOrd="0" presId="urn:microsoft.com/office/officeart/2005/8/layout/orgChart1"/>
    <dgm:cxn modelId="{1A5E7211-DE5A-4635-BC14-33789A958FEF}" type="presParOf" srcId="{8998D9E7-5331-4A7B-859F-3F03ED7E0E9B}" destId="{396898E4-960E-47F2-B295-5E1612379CD8}" srcOrd="1" destOrd="0" presId="urn:microsoft.com/office/officeart/2005/8/layout/orgChart1"/>
    <dgm:cxn modelId="{AEEEC111-6704-46A9-A900-FD8537D0AB58}" type="presParOf" srcId="{F565D3CC-4C9C-4C9D-8D62-F19F34B4E2BC}" destId="{2C267DB1-E2B7-4F97-96C7-79A1349752A6}" srcOrd="1" destOrd="0" presId="urn:microsoft.com/office/officeart/2005/8/layout/orgChart1"/>
    <dgm:cxn modelId="{0A4731A1-2666-4E16-891E-DA10D69C5740}" type="presParOf" srcId="{F565D3CC-4C9C-4C9D-8D62-F19F34B4E2BC}" destId="{51E143D5-1C93-48BC-A960-6FE81DE72702}" srcOrd="2" destOrd="0" presId="urn:microsoft.com/office/officeart/2005/8/layout/orgChart1"/>
    <dgm:cxn modelId="{B3A9CFFB-9D26-4EA5-AD5E-CD72EAA5D028}" type="presParOf" srcId="{21AEDCB8-6565-422E-A9FB-ADA96F93B23A}" destId="{E72071E3-249D-4D63-BC3A-817CD1408699}" srcOrd="2" destOrd="0" presId="urn:microsoft.com/office/officeart/2005/8/layout/orgChart1"/>
    <dgm:cxn modelId="{32DB425F-5E0C-4871-A146-13365AD393E7}" type="presParOf" srcId="{A3B7F3BC-22FE-4143-831F-B27FD722DC33}" destId="{E7512CA0-3A1C-42D5-BCF8-EBBB63B744AF}" srcOrd="2" destOrd="0" presId="urn:microsoft.com/office/officeart/2005/8/layout/orgChart1"/>
    <dgm:cxn modelId="{DDB5A0D3-42C9-48AA-AFF4-5A20645EFBA3}" type="presParOf" srcId="{A3B7F3BC-22FE-4143-831F-B27FD722DC33}" destId="{A3703A73-DF3D-4108-BA0C-8FF7C7635560}" srcOrd="3" destOrd="0" presId="urn:microsoft.com/office/officeart/2005/8/layout/orgChart1"/>
    <dgm:cxn modelId="{0AA9C639-70C1-471B-9506-118C841D9E26}" type="presParOf" srcId="{A3703A73-DF3D-4108-BA0C-8FF7C7635560}" destId="{5CB4A5AF-0D00-4A4A-AEE0-F3F11268BBD1}" srcOrd="0" destOrd="0" presId="urn:microsoft.com/office/officeart/2005/8/layout/orgChart1"/>
    <dgm:cxn modelId="{B4E60657-F568-43CF-BD7F-2DC2AD1EB035}" type="presParOf" srcId="{5CB4A5AF-0D00-4A4A-AEE0-F3F11268BBD1}" destId="{DA0F437E-1DFE-41A5-B9AF-014DB9838B6A}" srcOrd="0" destOrd="0" presId="urn:microsoft.com/office/officeart/2005/8/layout/orgChart1"/>
    <dgm:cxn modelId="{DA20D797-42BA-4768-9B9E-6711D87EE081}" type="presParOf" srcId="{5CB4A5AF-0D00-4A4A-AEE0-F3F11268BBD1}" destId="{BE29CDA2-FAC9-44B6-9AFE-E5879ECB9A32}" srcOrd="1" destOrd="0" presId="urn:microsoft.com/office/officeart/2005/8/layout/orgChart1"/>
    <dgm:cxn modelId="{9BDA5F0A-D380-464A-8145-89EE73696AB8}" type="presParOf" srcId="{A3703A73-DF3D-4108-BA0C-8FF7C7635560}" destId="{611E56F7-8654-444F-BB94-0A77B6D38A1E}" srcOrd="1" destOrd="0" presId="urn:microsoft.com/office/officeart/2005/8/layout/orgChart1"/>
    <dgm:cxn modelId="{C9934769-6B04-41F1-A70E-A399103415AA}" type="presParOf" srcId="{A3703A73-DF3D-4108-BA0C-8FF7C7635560}" destId="{E924FD02-4340-4E55-9412-EAD4B39FC6BC}" srcOrd="2" destOrd="0" presId="urn:microsoft.com/office/officeart/2005/8/layout/orgChart1"/>
    <dgm:cxn modelId="{A89B954E-EF92-4F37-9D95-E1564D8B4D3C}" type="presParOf" srcId="{EEF0C1BA-AB09-4091-981D-83F5E38ADAA7}" destId="{38013FDA-FD5E-4261-9E4C-5B8C31C75A61}" srcOrd="2" destOrd="0" presId="urn:microsoft.com/office/officeart/2005/8/layout/orgChart1"/>
    <dgm:cxn modelId="{1A8D8589-EFBA-444E-A5C9-4A18CBC05F66}" type="presParOf" srcId="{5732CB78-F878-4694-BFEB-020C3B280D2F}" destId="{3447FB96-9CF0-4703-9AD8-E30DF8D41DAB}" srcOrd="2" destOrd="0" presId="urn:microsoft.com/office/officeart/2005/8/layout/orgChart1"/>
    <dgm:cxn modelId="{A4A16BD4-A327-4598-B1D9-5DF5C242B975}" type="presParOf" srcId="{5732CB78-F878-4694-BFEB-020C3B280D2F}" destId="{8E74E9A4-A816-4AD7-B112-D9347CA4AA96}" srcOrd="3" destOrd="0" presId="urn:microsoft.com/office/officeart/2005/8/layout/orgChart1"/>
    <dgm:cxn modelId="{2AFD4C5A-2F25-4B11-890E-DA4FC3E32C0F}" type="presParOf" srcId="{8E74E9A4-A816-4AD7-B112-D9347CA4AA96}" destId="{DACF0AE1-4E47-4642-BD49-E563D271AC9C}" srcOrd="0" destOrd="0" presId="urn:microsoft.com/office/officeart/2005/8/layout/orgChart1"/>
    <dgm:cxn modelId="{CEEE7F8A-1469-4A3F-8D09-E8BDD959C936}" type="presParOf" srcId="{DACF0AE1-4E47-4642-BD49-E563D271AC9C}" destId="{ABE940C2-FCF2-44BC-B113-40C76405912E}" srcOrd="0" destOrd="0" presId="urn:microsoft.com/office/officeart/2005/8/layout/orgChart1"/>
    <dgm:cxn modelId="{28B3B739-05F9-4185-9993-1945BFB940C4}" type="presParOf" srcId="{DACF0AE1-4E47-4642-BD49-E563D271AC9C}" destId="{6B729F72-E6AF-4F9B-906F-0D45AEB25531}" srcOrd="1" destOrd="0" presId="urn:microsoft.com/office/officeart/2005/8/layout/orgChart1"/>
    <dgm:cxn modelId="{8CECA391-DCC7-4059-B054-4683FAD86F6C}" type="presParOf" srcId="{8E74E9A4-A816-4AD7-B112-D9347CA4AA96}" destId="{F392351E-80F3-4601-90D9-387FDD05BC9F}" srcOrd="1" destOrd="0" presId="urn:microsoft.com/office/officeart/2005/8/layout/orgChart1"/>
    <dgm:cxn modelId="{5E39CF4A-9F5D-4BC8-9016-178149C278A4}" type="presParOf" srcId="{8E74E9A4-A816-4AD7-B112-D9347CA4AA96}" destId="{816E3943-0B0E-4CB9-8B37-011CC87C7D9A}" srcOrd="2" destOrd="0" presId="urn:microsoft.com/office/officeart/2005/8/layout/orgChart1"/>
    <dgm:cxn modelId="{BB015F3E-8B3A-4A8D-A7D6-22979AABD234}" type="presParOf" srcId="{5732CB78-F878-4694-BFEB-020C3B280D2F}" destId="{A1BE662C-21D1-4937-AB5F-A8F5F85F8B38}" srcOrd="4" destOrd="0" presId="urn:microsoft.com/office/officeart/2005/8/layout/orgChart1"/>
    <dgm:cxn modelId="{DE83F34D-0281-4248-8CAE-3EA579517DAF}" type="presParOf" srcId="{5732CB78-F878-4694-BFEB-020C3B280D2F}" destId="{BA76086E-3CF6-405F-AD70-BC9E7EE0B31A}" srcOrd="5" destOrd="0" presId="urn:microsoft.com/office/officeart/2005/8/layout/orgChart1"/>
    <dgm:cxn modelId="{A423665D-56BD-423E-BF0F-05290F591CDA}" type="presParOf" srcId="{BA76086E-3CF6-405F-AD70-BC9E7EE0B31A}" destId="{DE7E0669-0EF6-4787-9ACD-88B99B708A2B}" srcOrd="0" destOrd="0" presId="urn:microsoft.com/office/officeart/2005/8/layout/orgChart1"/>
    <dgm:cxn modelId="{B5399E95-5726-4282-83C1-763F98B7897D}" type="presParOf" srcId="{DE7E0669-0EF6-4787-9ACD-88B99B708A2B}" destId="{48756EB2-F066-4CAE-9791-07E71B7D1DAC}" srcOrd="0" destOrd="0" presId="urn:microsoft.com/office/officeart/2005/8/layout/orgChart1"/>
    <dgm:cxn modelId="{E9415A3D-6A55-4FBE-9934-650928AEBCD1}" type="presParOf" srcId="{DE7E0669-0EF6-4787-9ACD-88B99B708A2B}" destId="{7E10BFAC-C221-4150-85FE-73A4FCFC8EE3}" srcOrd="1" destOrd="0" presId="urn:microsoft.com/office/officeart/2005/8/layout/orgChart1"/>
    <dgm:cxn modelId="{D2F6B7B2-467D-40A7-ABE4-1A5FC9F13E1E}" type="presParOf" srcId="{BA76086E-3CF6-405F-AD70-BC9E7EE0B31A}" destId="{C2C76021-50EE-4BDC-8199-3360BEE1D708}" srcOrd="1" destOrd="0" presId="urn:microsoft.com/office/officeart/2005/8/layout/orgChart1"/>
    <dgm:cxn modelId="{DC205EAE-169A-4553-AAAC-682E7245BDEA}" type="presParOf" srcId="{BA76086E-3CF6-405F-AD70-BC9E7EE0B31A}" destId="{D2A7555B-6CE5-4ECC-8E0F-AF9EBFD69F05}" srcOrd="2" destOrd="0" presId="urn:microsoft.com/office/officeart/2005/8/layout/orgChart1"/>
    <dgm:cxn modelId="{E1E7E3B8-DAF2-4BF6-A6BF-DEC562EF402F}" type="presParOf" srcId="{5732CB78-F878-4694-BFEB-020C3B280D2F}" destId="{C82E1E7D-6A97-49C9-BF52-1DC89727ED5D}" srcOrd="6" destOrd="0" presId="urn:microsoft.com/office/officeart/2005/8/layout/orgChart1"/>
    <dgm:cxn modelId="{A59F1574-BE76-479D-AF53-2AF0381B895D}" type="presParOf" srcId="{5732CB78-F878-4694-BFEB-020C3B280D2F}" destId="{1C05004D-B70F-47EE-A93C-AFC0626F3434}" srcOrd="7" destOrd="0" presId="urn:microsoft.com/office/officeart/2005/8/layout/orgChart1"/>
    <dgm:cxn modelId="{E9D287AE-63A4-404C-9623-F5045E22C25A}" type="presParOf" srcId="{1C05004D-B70F-47EE-A93C-AFC0626F3434}" destId="{A2E6624D-BEE8-4BC8-AE5D-69C245AD989E}" srcOrd="0" destOrd="0" presId="urn:microsoft.com/office/officeart/2005/8/layout/orgChart1"/>
    <dgm:cxn modelId="{E3D81832-6F7B-45A6-BBC8-59BE72AAF55F}" type="presParOf" srcId="{A2E6624D-BEE8-4BC8-AE5D-69C245AD989E}" destId="{84E26590-01EA-42AC-8F51-C3AB6E62451A}" srcOrd="0" destOrd="0" presId="urn:microsoft.com/office/officeart/2005/8/layout/orgChart1"/>
    <dgm:cxn modelId="{6FB8E555-DB37-4E4D-966E-E84AE3224552}" type="presParOf" srcId="{A2E6624D-BEE8-4BC8-AE5D-69C245AD989E}" destId="{21975701-31D4-4DED-AB8F-2F905D3D01B6}" srcOrd="1" destOrd="0" presId="urn:microsoft.com/office/officeart/2005/8/layout/orgChart1"/>
    <dgm:cxn modelId="{FB86D569-D675-4013-987E-6A998E4DB832}" type="presParOf" srcId="{1C05004D-B70F-47EE-A93C-AFC0626F3434}" destId="{063DBF1F-B289-4F36-9AF9-32A34C64AD2C}" srcOrd="1" destOrd="0" presId="urn:microsoft.com/office/officeart/2005/8/layout/orgChart1"/>
    <dgm:cxn modelId="{FC689CE1-B702-48AC-9E7B-00748E3E6CD9}" type="presParOf" srcId="{1C05004D-B70F-47EE-A93C-AFC0626F3434}" destId="{8A0AED51-E4EF-4545-A7C1-0662994AA523}" srcOrd="2" destOrd="0" presId="urn:microsoft.com/office/officeart/2005/8/layout/orgChart1"/>
    <dgm:cxn modelId="{786D3FE2-D0B1-465B-99EC-AB3BA4C54D9F}" type="presParOf" srcId="{5732CB78-F878-4694-BFEB-020C3B280D2F}" destId="{74083671-55B1-4817-8873-AC393C5B8B45}" srcOrd="8" destOrd="0" presId="urn:microsoft.com/office/officeart/2005/8/layout/orgChart1"/>
    <dgm:cxn modelId="{79B76532-5831-44D0-8C8A-2C4F76042F42}" type="presParOf" srcId="{5732CB78-F878-4694-BFEB-020C3B280D2F}" destId="{9D2902BD-1D0F-4DC8-BCF4-D856D084FC06}" srcOrd="9" destOrd="0" presId="urn:microsoft.com/office/officeart/2005/8/layout/orgChart1"/>
    <dgm:cxn modelId="{B3E932E8-6C54-4157-AE1B-F4202498CE11}" type="presParOf" srcId="{9D2902BD-1D0F-4DC8-BCF4-D856D084FC06}" destId="{717C36BC-6A33-4633-8790-C3FF5B8B56D6}" srcOrd="0" destOrd="0" presId="urn:microsoft.com/office/officeart/2005/8/layout/orgChart1"/>
    <dgm:cxn modelId="{CD8655E4-555F-4374-95A4-A78D04795BFE}" type="presParOf" srcId="{717C36BC-6A33-4633-8790-C3FF5B8B56D6}" destId="{57316737-FDAA-40A3-A91B-ACF9216A7561}" srcOrd="0" destOrd="0" presId="urn:microsoft.com/office/officeart/2005/8/layout/orgChart1"/>
    <dgm:cxn modelId="{C68168ED-EADC-4F7B-8882-E817CB23B72C}" type="presParOf" srcId="{717C36BC-6A33-4633-8790-C3FF5B8B56D6}" destId="{D5744793-3CCA-4EB1-8CE4-008109E5D922}" srcOrd="1" destOrd="0" presId="urn:microsoft.com/office/officeart/2005/8/layout/orgChart1"/>
    <dgm:cxn modelId="{779A6EEF-7108-43E1-9B78-E63F844F846A}" type="presParOf" srcId="{9D2902BD-1D0F-4DC8-BCF4-D856D084FC06}" destId="{BEA77AB0-1548-4C40-8AB1-CE6459D73383}" srcOrd="1" destOrd="0" presId="urn:microsoft.com/office/officeart/2005/8/layout/orgChart1"/>
    <dgm:cxn modelId="{B2A440BB-3975-4088-B81E-72C953BE6C2F}" type="presParOf" srcId="{9D2902BD-1D0F-4DC8-BCF4-D856D084FC06}" destId="{C4DC6FF6-B9D3-472C-A7C1-8F8DF1007160}" srcOrd="2" destOrd="0" presId="urn:microsoft.com/office/officeart/2005/8/layout/orgChart1"/>
    <dgm:cxn modelId="{251DFEE9-73F4-4C0E-831A-3E83EB68D811}" type="presParOf" srcId="{5732CB78-F878-4694-BFEB-020C3B280D2F}" destId="{E25E9A84-FBB3-49DC-B756-B8DC0E9420C0}" srcOrd="10" destOrd="0" presId="urn:microsoft.com/office/officeart/2005/8/layout/orgChart1"/>
    <dgm:cxn modelId="{BE866C9F-A089-469B-9B09-91865BE331DE}" type="presParOf" srcId="{5732CB78-F878-4694-BFEB-020C3B280D2F}" destId="{8943A2AF-0147-493D-98EB-A2C4640B1BF2}" srcOrd="11" destOrd="0" presId="urn:microsoft.com/office/officeart/2005/8/layout/orgChart1"/>
    <dgm:cxn modelId="{AC177A80-45D8-4512-BA3C-37CFF8B6567E}" type="presParOf" srcId="{8943A2AF-0147-493D-98EB-A2C4640B1BF2}" destId="{D0E87E19-DEF2-492A-AEF9-F3D2D8F4785F}" srcOrd="0" destOrd="0" presId="urn:microsoft.com/office/officeart/2005/8/layout/orgChart1"/>
    <dgm:cxn modelId="{36AB11CC-D7BA-4EA6-899D-F6398B3248C4}" type="presParOf" srcId="{D0E87E19-DEF2-492A-AEF9-F3D2D8F4785F}" destId="{68AB2FA5-15BA-47B4-80A4-D3EB7C77E433}" srcOrd="0" destOrd="0" presId="urn:microsoft.com/office/officeart/2005/8/layout/orgChart1"/>
    <dgm:cxn modelId="{B3AECB72-F105-4A59-85D8-B781ADE855CF}" type="presParOf" srcId="{D0E87E19-DEF2-492A-AEF9-F3D2D8F4785F}" destId="{5BFD860E-7EDC-4A6A-A3D9-DC395D2F8176}" srcOrd="1" destOrd="0" presId="urn:microsoft.com/office/officeart/2005/8/layout/orgChart1"/>
    <dgm:cxn modelId="{E0363308-53D1-452E-9F47-99650A67F094}" type="presParOf" srcId="{8943A2AF-0147-493D-98EB-A2C4640B1BF2}" destId="{1755822E-B439-4299-841E-02EF829EFFD2}" srcOrd="1" destOrd="0" presId="urn:microsoft.com/office/officeart/2005/8/layout/orgChart1"/>
    <dgm:cxn modelId="{E1AAA2B7-85E4-42A4-8488-FD9111667AC1}" type="presParOf" srcId="{8943A2AF-0147-493D-98EB-A2C4640B1BF2}" destId="{4770A9F5-79AD-4A69-8D38-E6B037872CFB}" srcOrd="2" destOrd="0" presId="urn:microsoft.com/office/officeart/2005/8/layout/orgChart1"/>
    <dgm:cxn modelId="{12D11F9F-A5E0-434D-B3E8-3581A027B823}" type="presParOf" srcId="{5732CB78-F878-4694-BFEB-020C3B280D2F}" destId="{4676E7A2-CCB2-4348-964B-C2CEE6F6BEFF}" srcOrd="12" destOrd="0" presId="urn:microsoft.com/office/officeart/2005/8/layout/orgChart1"/>
    <dgm:cxn modelId="{CF240BA9-EEDF-460E-B68C-0AE106ED8CFD}" type="presParOf" srcId="{5732CB78-F878-4694-BFEB-020C3B280D2F}" destId="{CFD63C99-4350-43BF-AB18-94720A0D34D0}" srcOrd="13" destOrd="0" presId="urn:microsoft.com/office/officeart/2005/8/layout/orgChart1"/>
    <dgm:cxn modelId="{7745C2BC-D4D7-454A-AC24-B36AEB2FFEEC}" type="presParOf" srcId="{CFD63C99-4350-43BF-AB18-94720A0D34D0}" destId="{46C4A3E5-B888-4BBF-BD6B-C9C28DF7D22A}" srcOrd="0" destOrd="0" presId="urn:microsoft.com/office/officeart/2005/8/layout/orgChart1"/>
    <dgm:cxn modelId="{66F909EA-4C15-43C0-A3C9-041489E110FE}" type="presParOf" srcId="{46C4A3E5-B888-4BBF-BD6B-C9C28DF7D22A}" destId="{11BBD172-0610-459C-AFDE-450C4A411C3E}" srcOrd="0" destOrd="0" presId="urn:microsoft.com/office/officeart/2005/8/layout/orgChart1"/>
    <dgm:cxn modelId="{E87A6931-E517-4857-81FC-97C198ACECCE}" type="presParOf" srcId="{46C4A3E5-B888-4BBF-BD6B-C9C28DF7D22A}" destId="{C4081326-B3E0-4FAB-BD20-89B51A483195}" srcOrd="1" destOrd="0" presId="urn:microsoft.com/office/officeart/2005/8/layout/orgChart1"/>
    <dgm:cxn modelId="{9F067866-D969-4355-A842-D2D32357BDCA}" type="presParOf" srcId="{CFD63C99-4350-43BF-AB18-94720A0D34D0}" destId="{586D8455-670C-4B10-B7E3-34471A5DC4CB}" srcOrd="1" destOrd="0" presId="urn:microsoft.com/office/officeart/2005/8/layout/orgChart1"/>
    <dgm:cxn modelId="{3F656A55-B9DF-4B65-996C-6A94BFA7B4E4}" type="presParOf" srcId="{CFD63C99-4350-43BF-AB18-94720A0D34D0}" destId="{F35FC35D-4CDC-4788-904B-37C4D60404BA}" srcOrd="2" destOrd="0" presId="urn:microsoft.com/office/officeart/2005/8/layout/orgChart1"/>
    <dgm:cxn modelId="{E86418B4-6A33-4D10-8E2F-C6050566AB05}" type="presParOf" srcId="{56B98DB6-5FBE-4B0B-85D9-A2C269DB6969}" destId="{DDD1763B-BC5C-4ACB-81F6-E42CEBB4164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78C7AD-8D75-41DA-A97F-115DB5053521}"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zh-CN" altLang="en-US"/>
        </a:p>
      </dgm:t>
    </dgm:pt>
    <dgm:pt modelId="{5EC9098E-E2E9-4924-8BB6-71295E25A8CD}">
      <dgm:prSet phldrT="[文本]"/>
      <dgm:spPr/>
      <dgm:t>
        <a:bodyPr/>
        <a:lstStyle/>
        <a:p>
          <a:r>
            <a:rPr lang="zh-CN" altLang="en-US" b="1" dirty="0"/>
            <a:t>地质勘查收入</a:t>
          </a:r>
        </a:p>
      </dgm:t>
    </dgm:pt>
    <dgm:pt modelId="{F9915391-8E33-43A8-BDAC-3D2CDE050585}" type="parTrans" cxnId="{2610EE5B-A98D-4E29-9E6A-341DC8589EEE}">
      <dgm:prSet/>
      <dgm:spPr/>
      <dgm:t>
        <a:bodyPr/>
        <a:lstStyle/>
        <a:p>
          <a:endParaRPr lang="zh-CN" altLang="en-US"/>
        </a:p>
      </dgm:t>
    </dgm:pt>
    <dgm:pt modelId="{ED97E85A-B717-42AA-8089-C30C3F21DA37}" type="sibTrans" cxnId="{2610EE5B-A98D-4E29-9E6A-341DC8589EEE}">
      <dgm:prSet/>
      <dgm:spPr/>
      <dgm:t>
        <a:bodyPr/>
        <a:lstStyle/>
        <a:p>
          <a:endParaRPr lang="zh-CN" altLang="en-US"/>
        </a:p>
      </dgm:t>
    </dgm:pt>
    <dgm:pt modelId="{FB4C6FAB-2A1D-4628-A554-6E07FAD66203}">
      <dgm:prSet phldrT="[文本]"/>
      <dgm:spPr>
        <a:ln>
          <a:solidFill>
            <a:srgbClr val="FF0000"/>
          </a:solidFill>
        </a:ln>
      </dgm:spPr>
      <dgm:t>
        <a:bodyPr/>
        <a:lstStyle/>
        <a:p>
          <a:r>
            <a:rPr lang="zh-CN" altLang="en-US" b="1" dirty="0"/>
            <a:t>中央财政</a:t>
          </a:r>
        </a:p>
      </dgm:t>
    </dgm:pt>
    <dgm:pt modelId="{F6AE1592-5DA0-4745-AC7B-8741DCCFE425}" type="parTrans" cxnId="{F357E8D8-1481-4FAC-97BD-933D1F63E159}">
      <dgm:prSet/>
      <dgm:spPr>
        <a:ln w="28575"/>
      </dgm:spPr>
      <dgm:t>
        <a:bodyPr/>
        <a:lstStyle/>
        <a:p>
          <a:endParaRPr lang="zh-CN" altLang="en-US"/>
        </a:p>
      </dgm:t>
    </dgm:pt>
    <dgm:pt modelId="{450C9962-A453-4471-BE6D-A03AACA577AC}" type="sibTrans" cxnId="{F357E8D8-1481-4FAC-97BD-933D1F63E159}">
      <dgm:prSet/>
      <dgm:spPr/>
      <dgm:t>
        <a:bodyPr/>
        <a:lstStyle/>
        <a:p>
          <a:endParaRPr lang="zh-CN" altLang="en-US"/>
        </a:p>
      </dgm:t>
    </dgm:pt>
    <dgm:pt modelId="{1416BC9C-612C-45DC-A711-1EA8C8CBC260}">
      <dgm:prSet phldrT="[文本]"/>
      <dgm:spPr/>
      <dgm:t>
        <a:bodyPr/>
        <a:lstStyle/>
        <a:p>
          <a:r>
            <a:rPr lang="zh-CN" altLang="en-US" b="1" dirty="0"/>
            <a:t>地方财政</a:t>
          </a:r>
        </a:p>
      </dgm:t>
    </dgm:pt>
    <dgm:pt modelId="{F7AE7418-7084-4053-8ECB-01705624FC7D}" type="parTrans" cxnId="{3390D77F-21F3-4DD3-8C05-1E2B26B2CDCF}">
      <dgm:prSet/>
      <dgm:spPr>
        <a:ln w="28575"/>
      </dgm:spPr>
      <dgm:t>
        <a:bodyPr/>
        <a:lstStyle/>
        <a:p>
          <a:endParaRPr lang="zh-CN" altLang="en-US"/>
        </a:p>
      </dgm:t>
    </dgm:pt>
    <dgm:pt modelId="{C80AC9D2-8C0A-44DC-8745-55E6C5129A24}" type="sibTrans" cxnId="{3390D77F-21F3-4DD3-8C05-1E2B26B2CDCF}">
      <dgm:prSet/>
      <dgm:spPr/>
      <dgm:t>
        <a:bodyPr/>
        <a:lstStyle/>
        <a:p>
          <a:endParaRPr lang="zh-CN" altLang="en-US"/>
        </a:p>
      </dgm:t>
    </dgm:pt>
    <dgm:pt modelId="{D7DC58C9-8057-4EC4-A547-3F4B2BC6472A}">
      <dgm:prSet phldrT="[文本]"/>
      <dgm:spPr/>
      <dgm:t>
        <a:bodyPr/>
        <a:lstStyle/>
        <a:p>
          <a:r>
            <a:rPr lang="zh-CN" altLang="en-US" b="1" dirty="0"/>
            <a:t>非财政资金</a:t>
          </a:r>
        </a:p>
      </dgm:t>
    </dgm:pt>
    <dgm:pt modelId="{08536099-62DE-43CF-94B6-4BB9D6C7BB54}" type="parTrans" cxnId="{37813C5D-06A7-429C-86A4-55FF66D0E817}">
      <dgm:prSet/>
      <dgm:spPr>
        <a:ln w="28575"/>
      </dgm:spPr>
      <dgm:t>
        <a:bodyPr/>
        <a:lstStyle/>
        <a:p>
          <a:endParaRPr lang="zh-CN" altLang="en-US"/>
        </a:p>
      </dgm:t>
    </dgm:pt>
    <dgm:pt modelId="{9FEC1F31-82FA-4828-A65E-6B16779A682C}" type="sibTrans" cxnId="{37813C5D-06A7-429C-86A4-55FF66D0E817}">
      <dgm:prSet/>
      <dgm:spPr/>
      <dgm:t>
        <a:bodyPr/>
        <a:lstStyle/>
        <a:p>
          <a:endParaRPr lang="zh-CN" altLang="en-US"/>
        </a:p>
      </dgm:t>
    </dgm:pt>
    <dgm:pt modelId="{C37C2508-D1C1-45EB-A46F-6FE84A27BCAD}">
      <dgm:prSet/>
      <dgm:spPr/>
      <dgm:t>
        <a:bodyPr/>
        <a:lstStyle/>
        <a:p>
          <a:r>
            <a:rPr lang="zh-CN" altLang="en-US" b="1" dirty="0"/>
            <a:t>国   有</a:t>
          </a:r>
        </a:p>
      </dgm:t>
    </dgm:pt>
    <dgm:pt modelId="{532CE988-FA23-4A06-81CE-3DEBBAF1CC4D}" type="parTrans" cxnId="{08302A83-9C28-444F-B0EF-907847D6F93C}">
      <dgm:prSet/>
      <dgm:spPr>
        <a:ln w="28575"/>
      </dgm:spPr>
      <dgm:t>
        <a:bodyPr/>
        <a:lstStyle/>
        <a:p>
          <a:endParaRPr lang="zh-CN" altLang="en-US"/>
        </a:p>
      </dgm:t>
    </dgm:pt>
    <dgm:pt modelId="{7E51C863-F874-4197-82F3-13162E953E84}" type="sibTrans" cxnId="{08302A83-9C28-444F-B0EF-907847D6F93C}">
      <dgm:prSet/>
      <dgm:spPr/>
      <dgm:t>
        <a:bodyPr/>
        <a:lstStyle/>
        <a:p>
          <a:endParaRPr lang="zh-CN" altLang="en-US"/>
        </a:p>
      </dgm:t>
    </dgm:pt>
    <dgm:pt modelId="{7773497D-F00D-48FA-A6C2-733A766E82ED}">
      <dgm:prSet phldrT="[文本]"/>
      <dgm:spPr/>
      <dgm:t>
        <a:bodyPr/>
        <a:lstStyle/>
        <a:p>
          <a:r>
            <a:rPr lang="zh-CN" altLang="en-US" b="1" dirty="0"/>
            <a:t>非国有</a:t>
          </a:r>
        </a:p>
      </dgm:t>
    </dgm:pt>
    <dgm:pt modelId="{064F43AC-41BB-4FF2-A149-71B6597E3717}" type="parTrans" cxnId="{F2236D47-74BF-4066-BCD7-CDAB808757C9}">
      <dgm:prSet/>
      <dgm:spPr>
        <a:ln w="28575"/>
      </dgm:spPr>
      <dgm:t>
        <a:bodyPr/>
        <a:lstStyle/>
        <a:p>
          <a:endParaRPr lang="zh-CN" altLang="en-US"/>
        </a:p>
      </dgm:t>
    </dgm:pt>
    <dgm:pt modelId="{3F94D353-9ACD-4E89-BF79-E37D1F814560}" type="sibTrans" cxnId="{F2236D47-74BF-4066-BCD7-CDAB808757C9}">
      <dgm:prSet/>
      <dgm:spPr/>
      <dgm:t>
        <a:bodyPr/>
        <a:lstStyle/>
        <a:p>
          <a:endParaRPr lang="zh-CN" altLang="en-US"/>
        </a:p>
      </dgm:t>
    </dgm:pt>
    <dgm:pt modelId="{539947D7-61B6-49B1-A447-0657F4793AF3}" type="pres">
      <dgm:prSet presAssocID="{1078C7AD-8D75-41DA-A97F-115DB5053521}" presName="hierChild1" presStyleCnt="0">
        <dgm:presLayoutVars>
          <dgm:orgChart val="1"/>
          <dgm:chPref val="1"/>
          <dgm:dir/>
          <dgm:animOne val="branch"/>
          <dgm:animLvl val="lvl"/>
          <dgm:resizeHandles/>
        </dgm:presLayoutVars>
      </dgm:prSet>
      <dgm:spPr/>
      <dgm:t>
        <a:bodyPr/>
        <a:lstStyle/>
        <a:p>
          <a:endParaRPr lang="zh-CN" altLang="en-US"/>
        </a:p>
      </dgm:t>
    </dgm:pt>
    <dgm:pt modelId="{A9B850E0-61D3-4F61-983B-54358A77F58B}" type="pres">
      <dgm:prSet presAssocID="{5EC9098E-E2E9-4924-8BB6-71295E25A8CD}" presName="hierRoot1" presStyleCnt="0">
        <dgm:presLayoutVars>
          <dgm:hierBranch val="init"/>
        </dgm:presLayoutVars>
      </dgm:prSet>
      <dgm:spPr/>
    </dgm:pt>
    <dgm:pt modelId="{46B5FEC0-08C6-4F81-9372-C765DFFE02B7}" type="pres">
      <dgm:prSet presAssocID="{5EC9098E-E2E9-4924-8BB6-71295E25A8CD}" presName="rootComposite1" presStyleCnt="0"/>
      <dgm:spPr/>
    </dgm:pt>
    <dgm:pt modelId="{D6741080-525D-4577-B920-D52D6380BC2E}" type="pres">
      <dgm:prSet presAssocID="{5EC9098E-E2E9-4924-8BB6-71295E25A8CD}" presName="rootText1" presStyleLbl="node0" presStyleIdx="0" presStyleCnt="1" custScaleX="126222">
        <dgm:presLayoutVars>
          <dgm:chPref val="3"/>
        </dgm:presLayoutVars>
      </dgm:prSet>
      <dgm:spPr/>
      <dgm:t>
        <a:bodyPr/>
        <a:lstStyle/>
        <a:p>
          <a:endParaRPr lang="zh-CN" altLang="en-US"/>
        </a:p>
      </dgm:t>
    </dgm:pt>
    <dgm:pt modelId="{2FB86884-1924-4737-A93F-0E4C74294636}" type="pres">
      <dgm:prSet presAssocID="{5EC9098E-E2E9-4924-8BB6-71295E25A8CD}" presName="rootConnector1" presStyleLbl="node1" presStyleIdx="0" presStyleCnt="0"/>
      <dgm:spPr/>
      <dgm:t>
        <a:bodyPr/>
        <a:lstStyle/>
        <a:p>
          <a:endParaRPr lang="zh-CN" altLang="en-US"/>
        </a:p>
      </dgm:t>
    </dgm:pt>
    <dgm:pt modelId="{B2D304AD-79F1-41FC-A78A-6CC00C526019}" type="pres">
      <dgm:prSet presAssocID="{5EC9098E-E2E9-4924-8BB6-71295E25A8CD}" presName="hierChild2" presStyleCnt="0"/>
      <dgm:spPr/>
    </dgm:pt>
    <dgm:pt modelId="{6AB9FCCD-8EAF-4145-AFF2-367EA6FD737E}" type="pres">
      <dgm:prSet presAssocID="{F6AE1592-5DA0-4745-AC7B-8741DCCFE425}" presName="Name37" presStyleLbl="parChTrans1D2" presStyleIdx="0" presStyleCnt="3"/>
      <dgm:spPr/>
      <dgm:t>
        <a:bodyPr/>
        <a:lstStyle/>
        <a:p>
          <a:endParaRPr lang="zh-CN" altLang="en-US"/>
        </a:p>
      </dgm:t>
    </dgm:pt>
    <dgm:pt modelId="{1C3F7073-3D87-4FD4-BB0C-48EFD9B99B4F}" type="pres">
      <dgm:prSet presAssocID="{FB4C6FAB-2A1D-4628-A554-6E07FAD66203}" presName="hierRoot2" presStyleCnt="0">
        <dgm:presLayoutVars>
          <dgm:hierBranch val="init"/>
        </dgm:presLayoutVars>
      </dgm:prSet>
      <dgm:spPr/>
    </dgm:pt>
    <dgm:pt modelId="{FE5F2525-3789-41EC-83BA-4A1D59E3BD11}" type="pres">
      <dgm:prSet presAssocID="{FB4C6FAB-2A1D-4628-A554-6E07FAD66203}" presName="rootComposite" presStyleCnt="0"/>
      <dgm:spPr/>
    </dgm:pt>
    <dgm:pt modelId="{F594389A-4AEE-4E75-A1E6-7F773415322A}" type="pres">
      <dgm:prSet presAssocID="{FB4C6FAB-2A1D-4628-A554-6E07FAD66203}" presName="rootText" presStyleLbl="node2" presStyleIdx="0" presStyleCnt="3">
        <dgm:presLayoutVars>
          <dgm:chPref val="3"/>
        </dgm:presLayoutVars>
      </dgm:prSet>
      <dgm:spPr/>
      <dgm:t>
        <a:bodyPr/>
        <a:lstStyle/>
        <a:p>
          <a:endParaRPr lang="zh-CN" altLang="en-US"/>
        </a:p>
      </dgm:t>
    </dgm:pt>
    <dgm:pt modelId="{43FCFAA8-8435-408E-B21E-E2470E13841B}" type="pres">
      <dgm:prSet presAssocID="{FB4C6FAB-2A1D-4628-A554-6E07FAD66203}" presName="rootConnector" presStyleLbl="node2" presStyleIdx="0" presStyleCnt="3"/>
      <dgm:spPr/>
      <dgm:t>
        <a:bodyPr/>
        <a:lstStyle/>
        <a:p>
          <a:endParaRPr lang="zh-CN" altLang="en-US"/>
        </a:p>
      </dgm:t>
    </dgm:pt>
    <dgm:pt modelId="{5FE8D370-A130-41E8-8D14-40A0ACB418A0}" type="pres">
      <dgm:prSet presAssocID="{FB4C6FAB-2A1D-4628-A554-6E07FAD66203}" presName="hierChild4" presStyleCnt="0"/>
      <dgm:spPr/>
    </dgm:pt>
    <dgm:pt modelId="{A28D13FE-2FF4-4E9E-B426-7FDAD3B47873}" type="pres">
      <dgm:prSet presAssocID="{FB4C6FAB-2A1D-4628-A554-6E07FAD66203}" presName="hierChild5" presStyleCnt="0"/>
      <dgm:spPr/>
    </dgm:pt>
    <dgm:pt modelId="{A79AB744-C099-4677-B0F7-0B7D4E37C142}" type="pres">
      <dgm:prSet presAssocID="{F7AE7418-7084-4053-8ECB-01705624FC7D}" presName="Name37" presStyleLbl="parChTrans1D2" presStyleIdx="1" presStyleCnt="3"/>
      <dgm:spPr/>
      <dgm:t>
        <a:bodyPr/>
        <a:lstStyle/>
        <a:p>
          <a:endParaRPr lang="zh-CN" altLang="en-US"/>
        </a:p>
      </dgm:t>
    </dgm:pt>
    <dgm:pt modelId="{1321950B-3F2D-4501-B3E8-7F31BCEE338C}" type="pres">
      <dgm:prSet presAssocID="{1416BC9C-612C-45DC-A711-1EA8C8CBC260}" presName="hierRoot2" presStyleCnt="0">
        <dgm:presLayoutVars>
          <dgm:hierBranch val="init"/>
        </dgm:presLayoutVars>
      </dgm:prSet>
      <dgm:spPr/>
    </dgm:pt>
    <dgm:pt modelId="{F774CC1B-142A-4A0B-B76A-459150DEBD8F}" type="pres">
      <dgm:prSet presAssocID="{1416BC9C-612C-45DC-A711-1EA8C8CBC260}" presName="rootComposite" presStyleCnt="0"/>
      <dgm:spPr/>
    </dgm:pt>
    <dgm:pt modelId="{EEE7FA5D-646C-4D73-837F-C44E8FBA3D20}" type="pres">
      <dgm:prSet presAssocID="{1416BC9C-612C-45DC-A711-1EA8C8CBC260}" presName="rootText" presStyleLbl="node2" presStyleIdx="1" presStyleCnt="3">
        <dgm:presLayoutVars>
          <dgm:chPref val="3"/>
        </dgm:presLayoutVars>
      </dgm:prSet>
      <dgm:spPr/>
      <dgm:t>
        <a:bodyPr/>
        <a:lstStyle/>
        <a:p>
          <a:endParaRPr lang="zh-CN" altLang="en-US"/>
        </a:p>
      </dgm:t>
    </dgm:pt>
    <dgm:pt modelId="{D561965B-E7EA-41CC-AB1E-E03037E34B89}" type="pres">
      <dgm:prSet presAssocID="{1416BC9C-612C-45DC-A711-1EA8C8CBC260}" presName="rootConnector" presStyleLbl="node2" presStyleIdx="1" presStyleCnt="3"/>
      <dgm:spPr/>
      <dgm:t>
        <a:bodyPr/>
        <a:lstStyle/>
        <a:p>
          <a:endParaRPr lang="zh-CN" altLang="en-US"/>
        </a:p>
      </dgm:t>
    </dgm:pt>
    <dgm:pt modelId="{AF902180-97C9-4FFD-87C5-A9839D3A7F42}" type="pres">
      <dgm:prSet presAssocID="{1416BC9C-612C-45DC-A711-1EA8C8CBC260}" presName="hierChild4" presStyleCnt="0"/>
      <dgm:spPr/>
    </dgm:pt>
    <dgm:pt modelId="{51640AD1-FB92-4B30-A72B-8B0115D8F5B8}" type="pres">
      <dgm:prSet presAssocID="{1416BC9C-612C-45DC-A711-1EA8C8CBC260}" presName="hierChild5" presStyleCnt="0"/>
      <dgm:spPr/>
    </dgm:pt>
    <dgm:pt modelId="{349305AE-AF88-4365-B884-6A534022DDB4}" type="pres">
      <dgm:prSet presAssocID="{08536099-62DE-43CF-94B6-4BB9D6C7BB54}" presName="Name37" presStyleLbl="parChTrans1D2" presStyleIdx="2" presStyleCnt="3"/>
      <dgm:spPr/>
      <dgm:t>
        <a:bodyPr/>
        <a:lstStyle/>
        <a:p>
          <a:endParaRPr lang="zh-CN" altLang="en-US"/>
        </a:p>
      </dgm:t>
    </dgm:pt>
    <dgm:pt modelId="{4349C370-B338-4088-9485-65063FFE8D36}" type="pres">
      <dgm:prSet presAssocID="{D7DC58C9-8057-4EC4-A547-3F4B2BC6472A}" presName="hierRoot2" presStyleCnt="0">
        <dgm:presLayoutVars>
          <dgm:hierBranch/>
        </dgm:presLayoutVars>
      </dgm:prSet>
      <dgm:spPr/>
    </dgm:pt>
    <dgm:pt modelId="{523BFBE9-D752-4C47-A412-5913735DE3AF}" type="pres">
      <dgm:prSet presAssocID="{D7DC58C9-8057-4EC4-A547-3F4B2BC6472A}" presName="rootComposite" presStyleCnt="0"/>
      <dgm:spPr/>
    </dgm:pt>
    <dgm:pt modelId="{0106BD74-FD0B-4022-A8C9-ABBC8209484C}" type="pres">
      <dgm:prSet presAssocID="{D7DC58C9-8057-4EC4-A547-3F4B2BC6472A}" presName="rootText" presStyleLbl="node2" presStyleIdx="2" presStyleCnt="3">
        <dgm:presLayoutVars>
          <dgm:chPref val="3"/>
        </dgm:presLayoutVars>
      </dgm:prSet>
      <dgm:spPr/>
      <dgm:t>
        <a:bodyPr/>
        <a:lstStyle/>
        <a:p>
          <a:endParaRPr lang="zh-CN" altLang="en-US"/>
        </a:p>
      </dgm:t>
    </dgm:pt>
    <dgm:pt modelId="{D7F6C288-8B03-46DF-A8E7-DB6DCC5B9DE3}" type="pres">
      <dgm:prSet presAssocID="{D7DC58C9-8057-4EC4-A547-3F4B2BC6472A}" presName="rootConnector" presStyleLbl="node2" presStyleIdx="2" presStyleCnt="3"/>
      <dgm:spPr/>
      <dgm:t>
        <a:bodyPr/>
        <a:lstStyle/>
        <a:p>
          <a:endParaRPr lang="zh-CN" altLang="en-US"/>
        </a:p>
      </dgm:t>
    </dgm:pt>
    <dgm:pt modelId="{CC57BD39-FA8B-4FA8-BAB6-67EB44CB39CC}" type="pres">
      <dgm:prSet presAssocID="{D7DC58C9-8057-4EC4-A547-3F4B2BC6472A}" presName="hierChild4" presStyleCnt="0"/>
      <dgm:spPr/>
    </dgm:pt>
    <dgm:pt modelId="{F6793252-523F-4505-BBF8-5CE63F83F913}" type="pres">
      <dgm:prSet presAssocID="{532CE988-FA23-4A06-81CE-3DEBBAF1CC4D}" presName="Name35" presStyleLbl="parChTrans1D3" presStyleIdx="0" presStyleCnt="2"/>
      <dgm:spPr/>
      <dgm:t>
        <a:bodyPr/>
        <a:lstStyle/>
        <a:p>
          <a:endParaRPr lang="zh-CN" altLang="en-US"/>
        </a:p>
      </dgm:t>
    </dgm:pt>
    <dgm:pt modelId="{F01C83F8-DAF0-45DF-B71A-67FDB8125C63}" type="pres">
      <dgm:prSet presAssocID="{C37C2508-D1C1-45EB-A46F-6FE84A27BCAD}" presName="hierRoot2" presStyleCnt="0">
        <dgm:presLayoutVars>
          <dgm:hierBranch val="init"/>
        </dgm:presLayoutVars>
      </dgm:prSet>
      <dgm:spPr/>
    </dgm:pt>
    <dgm:pt modelId="{D5B2C376-19CC-4E5E-8ABF-DCA1F3FE9C35}" type="pres">
      <dgm:prSet presAssocID="{C37C2508-D1C1-45EB-A46F-6FE84A27BCAD}" presName="rootComposite" presStyleCnt="0"/>
      <dgm:spPr/>
    </dgm:pt>
    <dgm:pt modelId="{E5FD6059-4D9B-4E28-8F3A-1A23300162C9}" type="pres">
      <dgm:prSet presAssocID="{C37C2508-D1C1-45EB-A46F-6FE84A27BCAD}" presName="rootText" presStyleLbl="node3" presStyleIdx="0" presStyleCnt="2">
        <dgm:presLayoutVars>
          <dgm:chPref val="3"/>
        </dgm:presLayoutVars>
      </dgm:prSet>
      <dgm:spPr/>
      <dgm:t>
        <a:bodyPr/>
        <a:lstStyle/>
        <a:p>
          <a:endParaRPr lang="zh-CN" altLang="en-US"/>
        </a:p>
      </dgm:t>
    </dgm:pt>
    <dgm:pt modelId="{96A540B2-2091-465D-95A7-E01FF5060533}" type="pres">
      <dgm:prSet presAssocID="{C37C2508-D1C1-45EB-A46F-6FE84A27BCAD}" presName="rootConnector" presStyleLbl="node3" presStyleIdx="0" presStyleCnt="2"/>
      <dgm:spPr/>
      <dgm:t>
        <a:bodyPr/>
        <a:lstStyle/>
        <a:p>
          <a:endParaRPr lang="zh-CN" altLang="en-US"/>
        </a:p>
      </dgm:t>
    </dgm:pt>
    <dgm:pt modelId="{D13E3187-5D67-4C39-9379-6FED35D26CFA}" type="pres">
      <dgm:prSet presAssocID="{C37C2508-D1C1-45EB-A46F-6FE84A27BCAD}" presName="hierChild4" presStyleCnt="0"/>
      <dgm:spPr/>
    </dgm:pt>
    <dgm:pt modelId="{A283690D-4684-4614-BA39-222C67FF3B77}" type="pres">
      <dgm:prSet presAssocID="{C37C2508-D1C1-45EB-A46F-6FE84A27BCAD}" presName="hierChild5" presStyleCnt="0"/>
      <dgm:spPr/>
    </dgm:pt>
    <dgm:pt modelId="{BC9C0992-645C-41E9-906C-EF2F23EBCF33}" type="pres">
      <dgm:prSet presAssocID="{064F43AC-41BB-4FF2-A149-71B6597E3717}" presName="Name35" presStyleLbl="parChTrans1D3" presStyleIdx="1" presStyleCnt="2"/>
      <dgm:spPr/>
      <dgm:t>
        <a:bodyPr/>
        <a:lstStyle/>
        <a:p>
          <a:endParaRPr lang="zh-CN" altLang="en-US"/>
        </a:p>
      </dgm:t>
    </dgm:pt>
    <dgm:pt modelId="{F67C5E0C-2C8B-4DC1-BCD0-1212A9D1ED46}" type="pres">
      <dgm:prSet presAssocID="{7773497D-F00D-48FA-A6C2-733A766E82ED}" presName="hierRoot2" presStyleCnt="0">
        <dgm:presLayoutVars>
          <dgm:hierBranch val="init"/>
        </dgm:presLayoutVars>
      </dgm:prSet>
      <dgm:spPr/>
    </dgm:pt>
    <dgm:pt modelId="{9BCBC747-5FD3-4044-BA6F-A04508BFB2E6}" type="pres">
      <dgm:prSet presAssocID="{7773497D-F00D-48FA-A6C2-733A766E82ED}" presName="rootComposite" presStyleCnt="0"/>
      <dgm:spPr/>
    </dgm:pt>
    <dgm:pt modelId="{9A2F03AA-27B4-40B4-A8A5-8B6499F70269}" type="pres">
      <dgm:prSet presAssocID="{7773497D-F00D-48FA-A6C2-733A766E82ED}" presName="rootText" presStyleLbl="node3" presStyleIdx="1" presStyleCnt="2">
        <dgm:presLayoutVars>
          <dgm:chPref val="3"/>
        </dgm:presLayoutVars>
      </dgm:prSet>
      <dgm:spPr/>
      <dgm:t>
        <a:bodyPr/>
        <a:lstStyle/>
        <a:p>
          <a:endParaRPr lang="zh-CN" altLang="en-US"/>
        </a:p>
      </dgm:t>
    </dgm:pt>
    <dgm:pt modelId="{4BF10D27-39BD-4149-800B-C6C8AAD66253}" type="pres">
      <dgm:prSet presAssocID="{7773497D-F00D-48FA-A6C2-733A766E82ED}" presName="rootConnector" presStyleLbl="node3" presStyleIdx="1" presStyleCnt="2"/>
      <dgm:spPr/>
      <dgm:t>
        <a:bodyPr/>
        <a:lstStyle/>
        <a:p>
          <a:endParaRPr lang="zh-CN" altLang="en-US"/>
        </a:p>
      </dgm:t>
    </dgm:pt>
    <dgm:pt modelId="{26FEA643-86EC-4C7F-B87D-F1B1C2C4AD9A}" type="pres">
      <dgm:prSet presAssocID="{7773497D-F00D-48FA-A6C2-733A766E82ED}" presName="hierChild4" presStyleCnt="0"/>
      <dgm:spPr/>
    </dgm:pt>
    <dgm:pt modelId="{292B394D-49D7-48D6-BD03-BAD7F7D275D2}" type="pres">
      <dgm:prSet presAssocID="{7773497D-F00D-48FA-A6C2-733A766E82ED}" presName="hierChild5" presStyleCnt="0"/>
      <dgm:spPr/>
    </dgm:pt>
    <dgm:pt modelId="{721372BA-C06E-4DD7-8863-87B85CB7CE57}" type="pres">
      <dgm:prSet presAssocID="{D7DC58C9-8057-4EC4-A547-3F4B2BC6472A}" presName="hierChild5" presStyleCnt="0"/>
      <dgm:spPr/>
    </dgm:pt>
    <dgm:pt modelId="{717EED50-C982-4F87-9DC1-7764D9225EB8}" type="pres">
      <dgm:prSet presAssocID="{5EC9098E-E2E9-4924-8BB6-71295E25A8CD}" presName="hierChild3" presStyleCnt="0"/>
      <dgm:spPr/>
    </dgm:pt>
  </dgm:ptLst>
  <dgm:cxnLst>
    <dgm:cxn modelId="{95A0C748-FD29-49B3-BA69-8A437B917408}" type="presOf" srcId="{7773497D-F00D-48FA-A6C2-733A766E82ED}" destId="{9A2F03AA-27B4-40B4-A8A5-8B6499F70269}" srcOrd="0" destOrd="0" presId="urn:microsoft.com/office/officeart/2005/8/layout/orgChart1"/>
    <dgm:cxn modelId="{37813C5D-06A7-429C-86A4-55FF66D0E817}" srcId="{5EC9098E-E2E9-4924-8BB6-71295E25A8CD}" destId="{D7DC58C9-8057-4EC4-A547-3F4B2BC6472A}" srcOrd="2" destOrd="0" parTransId="{08536099-62DE-43CF-94B6-4BB9D6C7BB54}" sibTransId="{9FEC1F31-82FA-4828-A65E-6B16779A682C}"/>
    <dgm:cxn modelId="{2708E170-BD1E-44FB-BA65-B4E928BE5FDE}" type="presOf" srcId="{5EC9098E-E2E9-4924-8BB6-71295E25A8CD}" destId="{D6741080-525D-4577-B920-D52D6380BC2E}" srcOrd="0" destOrd="0" presId="urn:microsoft.com/office/officeart/2005/8/layout/orgChart1"/>
    <dgm:cxn modelId="{AB07BFAF-1016-4A26-A39E-F683924F50EC}" type="presOf" srcId="{F7AE7418-7084-4053-8ECB-01705624FC7D}" destId="{A79AB744-C099-4677-B0F7-0B7D4E37C142}" srcOrd="0" destOrd="0" presId="urn:microsoft.com/office/officeart/2005/8/layout/orgChart1"/>
    <dgm:cxn modelId="{2610EE5B-A98D-4E29-9E6A-341DC8589EEE}" srcId="{1078C7AD-8D75-41DA-A97F-115DB5053521}" destId="{5EC9098E-E2E9-4924-8BB6-71295E25A8CD}" srcOrd="0" destOrd="0" parTransId="{F9915391-8E33-43A8-BDAC-3D2CDE050585}" sibTransId="{ED97E85A-B717-42AA-8089-C30C3F21DA37}"/>
    <dgm:cxn modelId="{62421E9A-0C85-42FE-89FB-82FB6BD80DB2}" type="presOf" srcId="{FB4C6FAB-2A1D-4628-A554-6E07FAD66203}" destId="{43FCFAA8-8435-408E-B21E-E2470E13841B}" srcOrd="1" destOrd="0" presId="urn:microsoft.com/office/officeart/2005/8/layout/orgChart1"/>
    <dgm:cxn modelId="{F2236D47-74BF-4066-BCD7-CDAB808757C9}" srcId="{D7DC58C9-8057-4EC4-A547-3F4B2BC6472A}" destId="{7773497D-F00D-48FA-A6C2-733A766E82ED}" srcOrd="1" destOrd="0" parTransId="{064F43AC-41BB-4FF2-A149-71B6597E3717}" sibTransId="{3F94D353-9ACD-4E89-BF79-E37D1F814560}"/>
    <dgm:cxn modelId="{49E15FF9-536E-466C-8BE4-CE5BE66F99CA}" type="presOf" srcId="{7773497D-F00D-48FA-A6C2-733A766E82ED}" destId="{4BF10D27-39BD-4149-800B-C6C8AAD66253}" srcOrd="1" destOrd="0" presId="urn:microsoft.com/office/officeart/2005/8/layout/orgChart1"/>
    <dgm:cxn modelId="{FC19DCE0-19E5-4B17-AD9E-CD2F49536647}" type="presOf" srcId="{FB4C6FAB-2A1D-4628-A554-6E07FAD66203}" destId="{F594389A-4AEE-4E75-A1E6-7F773415322A}" srcOrd="0" destOrd="0" presId="urn:microsoft.com/office/officeart/2005/8/layout/orgChart1"/>
    <dgm:cxn modelId="{DEE667CE-F7D7-43F4-B1B6-6C7ECB49993F}" type="presOf" srcId="{532CE988-FA23-4A06-81CE-3DEBBAF1CC4D}" destId="{F6793252-523F-4505-BBF8-5CE63F83F913}" srcOrd="0" destOrd="0" presId="urn:microsoft.com/office/officeart/2005/8/layout/orgChart1"/>
    <dgm:cxn modelId="{3ADA16F7-777A-4C5A-A33D-86014ACA63EF}" type="presOf" srcId="{C37C2508-D1C1-45EB-A46F-6FE84A27BCAD}" destId="{E5FD6059-4D9B-4E28-8F3A-1A23300162C9}" srcOrd="0" destOrd="0" presId="urn:microsoft.com/office/officeart/2005/8/layout/orgChart1"/>
    <dgm:cxn modelId="{E05F1D86-AEC3-4F3D-A32B-522A930C802E}" type="presOf" srcId="{1416BC9C-612C-45DC-A711-1EA8C8CBC260}" destId="{D561965B-E7EA-41CC-AB1E-E03037E34B89}" srcOrd="1" destOrd="0" presId="urn:microsoft.com/office/officeart/2005/8/layout/orgChart1"/>
    <dgm:cxn modelId="{15F04564-1102-476F-A7C6-63AB6069E5D8}" type="presOf" srcId="{F6AE1592-5DA0-4745-AC7B-8741DCCFE425}" destId="{6AB9FCCD-8EAF-4145-AFF2-367EA6FD737E}" srcOrd="0" destOrd="0" presId="urn:microsoft.com/office/officeart/2005/8/layout/orgChart1"/>
    <dgm:cxn modelId="{A91D6C3F-5BBB-4C70-8456-A982119ADBC4}" type="presOf" srcId="{08536099-62DE-43CF-94B6-4BB9D6C7BB54}" destId="{349305AE-AF88-4365-B884-6A534022DDB4}" srcOrd="0" destOrd="0" presId="urn:microsoft.com/office/officeart/2005/8/layout/orgChart1"/>
    <dgm:cxn modelId="{F357E8D8-1481-4FAC-97BD-933D1F63E159}" srcId="{5EC9098E-E2E9-4924-8BB6-71295E25A8CD}" destId="{FB4C6FAB-2A1D-4628-A554-6E07FAD66203}" srcOrd="0" destOrd="0" parTransId="{F6AE1592-5DA0-4745-AC7B-8741DCCFE425}" sibTransId="{450C9962-A453-4471-BE6D-A03AACA577AC}"/>
    <dgm:cxn modelId="{DDC60F7C-D47E-4AF0-B6DC-DDD81FB66A55}" type="presOf" srcId="{064F43AC-41BB-4FF2-A149-71B6597E3717}" destId="{BC9C0992-645C-41E9-906C-EF2F23EBCF33}" srcOrd="0" destOrd="0" presId="urn:microsoft.com/office/officeart/2005/8/layout/orgChart1"/>
    <dgm:cxn modelId="{3390D77F-21F3-4DD3-8C05-1E2B26B2CDCF}" srcId="{5EC9098E-E2E9-4924-8BB6-71295E25A8CD}" destId="{1416BC9C-612C-45DC-A711-1EA8C8CBC260}" srcOrd="1" destOrd="0" parTransId="{F7AE7418-7084-4053-8ECB-01705624FC7D}" sibTransId="{C80AC9D2-8C0A-44DC-8745-55E6C5129A24}"/>
    <dgm:cxn modelId="{6568A6EE-512F-4ED8-8018-3941D6802E9A}" type="presOf" srcId="{C37C2508-D1C1-45EB-A46F-6FE84A27BCAD}" destId="{96A540B2-2091-465D-95A7-E01FF5060533}" srcOrd="1" destOrd="0" presId="urn:microsoft.com/office/officeart/2005/8/layout/orgChart1"/>
    <dgm:cxn modelId="{93F3A2A6-F170-45B7-9CF4-151196CA9DE0}" type="presOf" srcId="{D7DC58C9-8057-4EC4-A547-3F4B2BC6472A}" destId="{0106BD74-FD0B-4022-A8C9-ABBC8209484C}" srcOrd="0" destOrd="0" presId="urn:microsoft.com/office/officeart/2005/8/layout/orgChart1"/>
    <dgm:cxn modelId="{B18FBFFA-FD0F-4F0B-83C4-985BA75FE3D2}" type="presOf" srcId="{5EC9098E-E2E9-4924-8BB6-71295E25A8CD}" destId="{2FB86884-1924-4737-A93F-0E4C74294636}" srcOrd="1" destOrd="0" presId="urn:microsoft.com/office/officeart/2005/8/layout/orgChart1"/>
    <dgm:cxn modelId="{08302A83-9C28-444F-B0EF-907847D6F93C}" srcId="{D7DC58C9-8057-4EC4-A547-3F4B2BC6472A}" destId="{C37C2508-D1C1-45EB-A46F-6FE84A27BCAD}" srcOrd="0" destOrd="0" parTransId="{532CE988-FA23-4A06-81CE-3DEBBAF1CC4D}" sibTransId="{7E51C863-F874-4197-82F3-13162E953E84}"/>
    <dgm:cxn modelId="{E3EFB1E0-0019-4AFD-8866-B213E7880467}" type="presOf" srcId="{1416BC9C-612C-45DC-A711-1EA8C8CBC260}" destId="{EEE7FA5D-646C-4D73-837F-C44E8FBA3D20}" srcOrd="0" destOrd="0" presId="urn:microsoft.com/office/officeart/2005/8/layout/orgChart1"/>
    <dgm:cxn modelId="{6B159DFB-5CC2-4E0B-B364-AE3BB0B39FBD}" type="presOf" srcId="{1078C7AD-8D75-41DA-A97F-115DB5053521}" destId="{539947D7-61B6-49B1-A447-0657F4793AF3}" srcOrd="0" destOrd="0" presId="urn:microsoft.com/office/officeart/2005/8/layout/orgChart1"/>
    <dgm:cxn modelId="{BA9A84B8-C3E5-47C4-B6C8-F4EEB570131E}" type="presOf" srcId="{D7DC58C9-8057-4EC4-A547-3F4B2BC6472A}" destId="{D7F6C288-8B03-46DF-A8E7-DB6DCC5B9DE3}" srcOrd="1" destOrd="0" presId="urn:microsoft.com/office/officeart/2005/8/layout/orgChart1"/>
    <dgm:cxn modelId="{DE9ACDEE-FC77-49FA-B548-ADE386DC6ABE}" type="presParOf" srcId="{539947D7-61B6-49B1-A447-0657F4793AF3}" destId="{A9B850E0-61D3-4F61-983B-54358A77F58B}" srcOrd="0" destOrd="0" presId="urn:microsoft.com/office/officeart/2005/8/layout/orgChart1"/>
    <dgm:cxn modelId="{512800DF-6E9B-458C-A170-627C790EF348}" type="presParOf" srcId="{A9B850E0-61D3-4F61-983B-54358A77F58B}" destId="{46B5FEC0-08C6-4F81-9372-C765DFFE02B7}" srcOrd="0" destOrd="0" presId="urn:microsoft.com/office/officeart/2005/8/layout/orgChart1"/>
    <dgm:cxn modelId="{BE81F8CF-F7C2-4903-BF33-9D00D4907A3F}" type="presParOf" srcId="{46B5FEC0-08C6-4F81-9372-C765DFFE02B7}" destId="{D6741080-525D-4577-B920-D52D6380BC2E}" srcOrd="0" destOrd="0" presId="urn:microsoft.com/office/officeart/2005/8/layout/orgChart1"/>
    <dgm:cxn modelId="{A3A8E1C3-195D-4DE6-99E1-1C92F5968858}" type="presParOf" srcId="{46B5FEC0-08C6-4F81-9372-C765DFFE02B7}" destId="{2FB86884-1924-4737-A93F-0E4C74294636}" srcOrd="1" destOrd="0" presId="urn:microsoft.com/office/officeart/2005/8/layout/orgChart1"/>
    <dgm:cxn modelId="{C2245224-28D6-42F8-912F-EFBCDED75DFC}" type="presParOf" srcId="{A9B850E0-61D3-4F61-983B-54358A77F58B}" destId="{B2D304AD-79F1-41FC-A78A-6CC00C526019}" srcOrd="1" destOrd="0" presId="urn:microsoft.com/office/officeart/2005/8/layout/orgChart1"/>
    <dgm:cxn modelId="{BCFBA20F-84AA-41C2-97CE-978EB80B6E96}" type="presParOf" srcId="{B2D304AD-79F1-41FC-A78A-6CC00C526019}" destId="{6AB9FCCD-8EAF-4145-AFF2-367EA6FD737E}" srcOrd="0" destOrd="0" presId="urn:microsoft.com/office/officeart/2005/8/layout/orgChart1"/>
    <dgm:cxn modelId="{03491CD5-1ED2-4D25-8A03-5F88E9A6FF8D}" type="presParOf" srcId="{B2D304AD-79F1-41FC-A78A-6CC00C526019}" destId="{1C3F7073-3D87-4FD4-BB0C-48EFD9B99B4F}" srcOrd="1" destOrd="0" presId="urn:microsoft.com/office/officeart/2005/8/layout/orgChart1"/>
    <dgm:cxn modelId="{EFBA2EE6-0E2A-4571-8124-1A7623AF793E}" type="presParOf" srcId="{1C3F7073-3D87-4FD4-BB0C-48EFD9B99B4F}" destId="{FE5F2525-3789-41EC-83BA-4A1D59E3BD11}" srcOrd="0" destOrd="0" presId="urn:microsoft.com/office/officeart/2005/8/layout/orgChart1"/>
    <dgm:cxn modelId="{5D64F850-2A0E-4F01-92CA-486EC84B68EF}" type="presParOf" srcId="{FE5F2525-3789-41EC-83BA-4A1D59E3BD11}" destId="{F594389A-4AEE-4E75-A1E6-7F773415322A}" srcOrd="0" destOrd="0" presId="urn:microsoft.com/office/officeart/2005/8/layout/orgChart1"/>
    <dgm:cxn modelId="{4240C8AE-418F-431D-8BCA-21D8F84E08D0}" type="presParOf" srcId="{FE5F2525-3789-41EC-83BA-4A1D59E3BD11}" destId="{43FCFAA8-8435-408E-B21E-E2470E13841B}" srcOrd="1" destOrd="0" presId="urn:microsoft.com/office/officeart/2005/8/layout/orgChart1"/>
    <dgm:cxn modelId="{FB0B06B3-E599-41A5-9083-5053DA3F0202}" type="presParOf" srcId="{1C3F7073-3D87-4FD4-BB0C-48EFD9B99B4F}" destId="{5FE8D370-A130-41E8-8D14-40A0ACB418A0}" srcOrd="1" destOrd="0" presId="urn:microsoft.com/office/officeart/2005/8/layout/orgChart1"/>
    <dgm:cxn modelId="{B964B02C-2999-4BB8-A9F7-6A3BAF5419F9}" type="presParOf" srcId="{1C3F7073-3D87-4FD4-BB0C-48EFD9B99B4F}" destId="{A28D13FE-2FF4-4E9E-B426-7FDAD3B47873}" srcOrd="2" destOrd="0" presId="urn:microsoft.com/office/officeart/2005/8/layout/orgChart1"/>
    <dgm:cxn modelId="{3BDAAD62-8F7B-49DE-B101-9543337906CA}" type="presParOf" srcId="{B2D304AD-79F1-41FC-A78A-6CC00C526019}" destId="{A79AB744-C099-4677-B0F7-0B7D4E37C142}" srcOrd="2" destOrd="0" presId="urn:microsoft.com/office/officeart/2005/8/layout/orgChart1"/>
    <dgm:cxn modelId="{E4BB806B-21F0-415F-9D7E-E9459634521E}" type="presParOf" srcId="{B2D304AD-79F1-41FC-A78A-6CC00C526019}" destId="{1321950B-3F2D-4501-B3E8-7F31BCEE338C}" srcOrd="3" destOrd="0" presId="urn:microsoft.com/office/officeart/2005/8/layout/orgChart1"/>
    <dgm:cxn modelId="{5C39967C-7523-462C-9169-A8DE95601B84}" type="presParOf" srcId="{1321950B-3F2D-4501-B3E8-7F31BCEE338C}" destId="{F774CC1B-142A-4A0B-B76A-459150DEBD8F}" srcOrd="0" destOrd="0" presId="urn:microsoft.com/office/officeart/2005/8/layout/orgChart1"/>
    <dgm:cxn modelId="{4BD2AF27-0708-4175-B8DC-3A50DDC89F9D}" type="presParOf" srcId="{F774CC1B-142A-4A0B-B76A-459150DEBD8F}" destId="{EEE7FA5D-646C-4D73-837F-C44E8FBA3D20}" srcOrd="0" destOrd="0" presId="urn:microsoft.com/office/officeart/2005/8/layout/orgChart1"/>
    <dgm:cxn modelId="{6AD33AF1-720A-418B-80D8-56C1299EA128}" type="presParOf" srcId="{F774CC1B-142A-4A0B-B76A-459150DEBD8F}" destId="{D561965B-E7EA-41CC-AB1E-E03037E34B89}" srcOrd="1" destOrd="0" presId="urn:microsoft.com/office/officeart/2005/8/layout/orgChart1"/>
    <dgm:cxn modelId="{855A7797-67B4-469F-9790-D649DF795954}" type="presParOf" srcId="{1321950B-3F2D-4501-B3E8-7F31BCEE338C}" destId="{AF902180-97C9-4FFD-87C5-A9839D3A7F42}" srcOrd="1" destOrd="0" presId="urn:microsoft.com/office/officeart/2005/8/layout/orgChart1"/>
    <dgm:cxn modelId="{3ADEA5DE-B992-44E3-AFC6-8D3F1007EDCE}" type="presParOf" srcId="{1321950B-3F2D-4501-B3E8-7F31BCEE338C}" destId="{51640AD1-FB92-4B30-A72B-8B0115D8F5B8}" srcOrd="2" destOrd="0" presId="urn:microsoft.com/office/officeart/2005/8/layout/orgChart1"/>
    <dgm:cxn modelId="{E0A30BB0-3727-4F65-BAE5-D0256BE247FF}" type="presParOf" srcId="{B2D304AD-79F1-41FC-A78A-6CC00C526019}" destId="{349305AE-AF88-4365-B884-6A534022DDB4}" srcOrd="4" destOrd="0" presId="urn:microsoft.com/office/officeart/2005/8/layout/orgChart1"/>
    <dgm:cxn modelId="{E61162DD-787F-4E63-8EF4-306810AC7C91}" type="presParOf" srcId="{B2D304AD-79F1-41FC-A78A-6CC00C526019}" destId="{4349C370-B338-4088-9485-65063FFE8D36}" srcOrd="5" destOrd="0" presId="urn:microsoft.com/office/officeart/2005/8/layout/orgChart1"/>
    <dgm:cxn modelId="{4155EF01-45B3-446D-822E-2FA628B8128C}" type="presParOf" srcId="{4349C370-B338-4088-9485-65063FFE8D36}" destId="{523BFBE9-D752-4C47-A412-5913735DE3AF}" srcOrd="0" destOrd="0" presId="urn:microsoft.com/office/officeart/2005/8/layout/orgChart1"/>
    <dgm:cxn modelId="{97BEC1DF-EDB2-4D0C-BACC-F47457615301}" type="presParOf" srcId="{523BFBE9-D752-4C47-A412-5913735DE3AF}" destId="{0106BD74-FD0B-4022-A8C9-ABBC8209484C}" srcOrd="0" destOrd="0" presId="urn:microsoft.com/office/officeart/2005/8/layout/orgChart1"/>
    <dgm:cxn modelId="{C3A6BDA8-E06A-42FB-9200-C85719548AB5}" type="presParOf" srcId="{523BFBE9-D752-4C47-A412-5913735DE3AF}" destId="{D7F6C288-8B03-46DF-A8E7-DB6DCC5B9DE3}" srcOrd="1" destOrd="0" presId="urn:microsoft.com/office/officeart/2005/8/layout/orgChart1"/>
    <dgm:cxn modelId="{D188AF2E-7009-47A1-AF00-841C7C601698}" type="presParOf" srcId="{4349C370-B338-4088-9485-65063FFE8D36}" destId="{CC57BD39-FA8B-4FA8-BAB6-67EB44CB39CC}" srcOrd="1" destOrd="0" presId="urn:microsoft.com/office/officeart/2005/8/layout/orgChart1"/>
    <dgm:cxn modelId="{D8E4CEFC-FF53-41AC-8CAE-41183D8DD859}" type="presParOf" srcId="{CC57BD39-FA8B-4FA8-BAB6-67EB44CB39CC}" destId="{F6793252-523F-4505-BBF8-5CE63F83F913}" srcOrd="0" destOrd="0" presId="urn:microsoft.com/office/officeart/2005/8/layout/orgChart1"/>
    <dgm:cxn modelId="{CE9BC61B-A18E-43DE-B7FB-51986D694A6F}" type="presParOf" srcId="{CC57BD39-FA8B-4FA8-BAB6-67EB44CB39CC}" destId="{F01C83F8-DAF0-45DF-B71A-67FDB8125C63}" srcOrd="1" destOrd="0" presId="urn:microsoft.com/office/officeart/2005/8/layout/orgChart1"/>
    <dgm:cxn modelId="{9340966D-1A41-43ED-B70B-D46ECD2009FB}" type="presParOf" srcId="{F01C83F8-DAF0-45DF-B71A-67FDB8125C63}" destId="{D5B2C376-19CC-4E5E-8ABF-DCA1F3FE9C35}" srcOrd="0" destOrd="0" presId="urn:microsoft.com/office/officeart/2005/8/layout/orgChart1"/>
    <dgm:cxn modelId="{93AF0492-C0AD-4A54-AFCA-757CC41325E7}" type="presParOf" srcId="{D5B2C376-19CC-4E5E-8ABF-DCA1F3FE9C35}" destId="{E5FD6059-4D9B-4E28-8F3A-1A23300162C9}" srcOrd="0" destOrd="0" presId="urn:microsoft.com/office/officeart/2005/8/layout/orgChart1"/>
    <dgm:cxn modelId="{B9E0ED3A-9B53-4323-B525-5587A3BE5A5D}" type="presParOf" srcId="{D5B2C376-19CC-4E5E-8ABF-DCA1F3FE9C35}" destId="{96A540B2-2091-465D-95A7-E01FF5060533}" srcOrd="1" destOrd="0" presId="urn:microsoft.com/office/officeart/2005/8/layout/orgChart1"/>
    <dgm:cxn modelId="{225F664D-E978-442C-9C7E-A7321465C4F4}" type="presParOf" srcId="{F01C83F8-DAF0-45DF-B71A-67FDB8125C63}" destId="{D13E3187-5D67-4C39-9379-6FED35D26CFA}" srcOrd="1" destOrd="0" presId="urn:microsoft.com/office/officeart/2005/8/layout/orgChart1"/>
    <dgm:cxn modelId="{EA7F76C4-766F-4FC0-AD5F-93C1424A1BDD}" type="presParOf" srcId="{F01C83F8-DAF0-45DF-B71A-67FDB8125C63}" destId="{A283690D-4684-4614-BA39-222C67FF3B77}" srcOrd="2" destOrd="0" presId="urn:microsoft.com/office/officeart/2005/8/layout/orgChart1"/>
    <dgm:cxn modelId="{9C1B9E7B-B2A2-4116-9745-675652B6C33C}" type="presParOf" srcId="{CC57BD39-FA8B-4FA8-BAB6-67EB44CB39CC}" destId="{BC9C0992-645C-41E9-906C-EF2F23EBCF33}" srcOrd="2" destOrd="0" presId="urn:microsoft.com/office/officeart/2005/8/layout/orgChart1"/>
    <dgm:cxn modelId="{C38FD849-0F0F-4F31-B5EA-8C4B650247F3}" type="presParOf" srcId="{CC57BD39-FA8B-4FA8-BAB6-67EB44CB39CC}" destId="{F67C5E0C-2C8B-4DC1-BCD0-1212A9D1ED46}" srcOrd="3" destOrd="0" presId="urn:microsoft.com/office/officeart/2005/8/layout/orgChart1"/>
    <dgm:cxn modelId="{97E69CD5-83C3-415F-B4F8-FBD6616F0A7C}" type="presParOf" srcId="{F67C5E0C-2C8B-4DC1-BCD0-1212A9D1ED46}" destId="{9BCBC747-5FD3-4044-BA6F-A04508BFB2E6}" srcOrd="0" destOrd="0" presId="urn:microsoft.com/office/officeart/2005/8/layout/orgChart1"/>
    <dgm:cxn modelId="{C12B4B16-2580-4125-8088-3B488AEFEE52}" type="presParOf" srcId="{9BCBC747-5FD3-4044-BA6F-A04508BFB2E6}" destId="{9A2F03AA-27B4-40B4-A8A5-8B6499F70269}" srcOrd="0" destOrd="0" presId="urn:microsoft.com/office/officeart/2005/8/layout/orgChart1"/>
    <dgm:cxn modelId="{5717C456-92A6-462E-88BB-A566E96483D1}" type="presParOf" srcId="{9BCBC747-5FD3-4044-BA6F-A04508BFB2E6}" destId="{4BF10D27-39BD-4149-800B-C6C8AAD66253}" srcOrd="1" destOrd="0" presId="urn:microsoft.com/office/officeart/2005/8/layout/orgChart1"/>
    <dgm:cxn modelId="{914FBD0E-5AB3-48EB-98DB-6DEE5DFDB7B5}" type="presParOf" srcId="{F67C5E0C-2C8B-4DC1-BCD0-1212A9D1ED46}" destId="{26FEA643-86EC-4C7F-B87D-F1B1C2C4AD9A}" srcOrd="1" destOrd="0" presId="urn:microsoft.com/office/officeart/2005/8/layout/orgChart1"/>
    <dgm:cxn modelId="{33BD07FE-87FF-49D2-9C2B-06671C39E446}" type="presParOf" srcId="{F67C5E0C-2C8B-4DC1-BCD0-1212A9D1ED46}" destId="{292B394D-49D7-48D6-BD03-BAD7F7D275D2}" srcOrd="2" destOrd="0" presId="urn:microsoft.com/office/officeart/2005/8/layout/orgChart1"/>
    <dgm:cxn modelId="{89086D35-74C3-4A01-A751-CAEDA068BA88}" type="presParOf" srcId="{4349C370-B338-4088-9485-65063FFE8D36}" destId="{721372BA-C06E-4DD7-8863-87B85CB7CE57}" srcOrd="2" destOrd="0" presId="urn:microsoft.com/office/officeart/2005/8/layout/orgChart1"/>
    <dgm:cxn modelId="{62378090-4D26-4390-BA69-4570B0FDD1C6}" type="presParOf" srcId="{A9B850E0-61D3-4F61-983B-54358A77F58B}" destId="{717EED50-C982-4F87-9DC1-7764D9225EB8}" srcOrd="2" destOrd="0" presId="urn:microsoft.com/office/officeart/2005/8/layout/orgChart1"/>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78C7AD-8D75-41DA-A97F-115DB505352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5EC9098E-E2E9-4924-8BB6-71295E25A8CD}">
      <dgm:prSet phldrT="[文本]" custT="1"/>
      <dgm:spPr/>
      <dgm:t>
        <a:bodyPr/>
        <a:lstStyle/>
        <a:p>
          <a:r>
            <a:rPr lang="zh-CN" altLang="en-US" sz="2800" b="1" dirty="0"/>
            <a:t>财政拨款</a:t>
          </a:r>
        </a:p>
      </dgm:t>
    </dgm:pt>
    <dgm:pt modelId="{F9915391-8E33-43A8-BDAC-3D2CDE050585}" type="parTrans" cxnId="{2610EE5B-A98D-4E29-9E6A-341DC8589EEE}">
      <dgm:prSet/>
      <dgm:spPr/>
      <dgm:t>
        <a:bodyPr/>
        <a:lstStyle/>
        <a:p>
          <a:endParaRPr lang="zh-CN" altLang="en-US"/>
        </a:p>
      </dgm:t>
    </dgm:pt>
    <dgm:pt modelId="{ED97E85A-B717-42AA-8089-C30C3F21DA37}" type="sibTrans" cxnId="{2610EE5B-A98D-4E29-9E6A-341DC8589EEE}">
      <dgm:prSet/>
      <dgm:spPr/>
      <dgm:t>
        <a:bodyPr/>
        <a:lstStyle/>
        <a:p>
          <a:endParaRPr lang="zh-CN" altLang="en-US"/>
        </a:p>
      </dgm:t>
    </dgm:pt>
    <dgm:pt modelId="{FB4C6FAB-2A1D-4628-A554-6E07FAD66203}">
      <dgm:prSet phldrT="[文本]" custT="1"/>
      <dgm:spPr/>
      <dgm:t>
        <a:bodyPr/>
        <a:lstStyle/>
        <a:p>
          <a:r>
            <a:rPr lang="zh-CN" altLang="en-US" sz="2800" b="1" dirty="0"/>
            <a:t>中央财政</a:t>
          </a:r>
        </a:p>
      </dgm:t>
    </dgm:pt>
    <dgm:pt modelId="{F6AE1592-5DA0-4745-AC7B-8741DCCFE425}" type="parTrans" cxnId="{F357E8D8-1481-4FAC-97BD-933D1F63E159}">
      <dgm:prSet/>
      <dgm:spPr>
        <a:ln w="28575"/>
      </dgm:spPr>
      <dgm:t>
        <a:bodyPr/>
        <a:lstStyle/>
        <a:p>
          <a:endParaRPr lang="zh-CN" altLang="en-US"/>
        </a:p>
      </dgm:t>
    </dgm:pt>
    <dgm:pt modelId="{450C9962-A453-4471-BE6D-A03AACA577AC}" type="sibTrans" cxnId="{F357E8D8-1481-4FAC-97BD-933D1F63E159}">
      <dgm:prSet/>
      <dgm:spPr/>
      <dgm:t>
        <a:bodyPr/>
        <a:lstStyle/>
        <a:p>
          <a:endParaRPr lang="zh-CN" altLang="en-US"/>
        </a:p>
      </dgm:t>
    </dgm:pt>
    <dgm:pt modelId="{1416BC9C-612C-45DC-A711-1EA8C8CBC260}">
      <dgm:prSet phldrT="[文本]" custT="1"/>
      <dgm:spPr/>
      <dgm:t>
        <a:bodyPr/>
        <a:lstStyle/>
        <a:p>
          <a:r>
            <a:rPr lang="zh-CN" altLang="en-US" sz="3200" b="1" dirty="0"/>
            <a:t>地方财政</a:t>
          </a:r>
        </a:p>
      </dgm:t>
    </dgm:pt>
    <dgm:pt modelId="{F7AE7418-7084-4053-8ECB-01705624FC7D}" type="parTrans" cxnId="{3390D77F-21F3-4DD3-8C05-1E2B26B2CDCF}">
      <dgm:prSet/>
      <dgm:spPr>
        <a:ln w="28575"/>
      </dgm:spPr>
      <dgm:t>
        <a:bodyPr/>
        <a:lstStyle/>
        <a:p>
          <a:endParaRPr lang="zh-CN" altLang="en-US"/>
        </a:p>
      </dgm:t>
    </dgm:pt>
    <dgm:pt modelId="{C80AC9D2-8C0A-44DC-8745-55E6C5129A24}" type="sibTrans" cxnId="{3390D77F-21F3-4DD3-8C05-1E2B26B2CDCF}">
      <dgm:prSet/>
      <dgm:spPr/>
      <dgm:t>
        <a:bodyPr/>
        <a:lstStyle/>
        <a:p>
          <a:endParaRPr lang="zh-CN" altLang="en-US"/>
        </a:p>
      </dgm:t>
    </dgm:pt>
    <dgm:pt modelId="{539947D7-61B6-49B1-A447-0657F4793AF3}" type="pres">
      <dgm:prSet presAssocID="{1078C7AD-8D75-41DA-A97F-115DB5053521}" presName="hierChild1" presStyleCnt="0">
        <dgm:presLayoutVars>
          <dgm:orgChart val="1"/>
          <dgm:chPref val="1"/>
          <dgm:dir/>
          <dgm:animOne val="branch"/>
          <dgm:animLvl val="lvl"/>
          <dgm:resizeHandles/>
        </dgm:presLayoutVars>
      </dgm:prSet>
      <dgm:spPr/>
      <dgm:t>
        <a:bodyPr/>
        <a:lstStyle/>
        <a:p>
          <a:endParaRPr lang="zh-CN" altLang="en-US"/>
        </a:p>
      </dgm:t>
    </dgm:pt>
    <dgm:pt modelId="{A9B850E0-61D3-4F61-983B-54358A77F58B}" type="pres">
      <dgm:prSet presAssocID="{5EC9098E-E2E9-4924-8BB6-71295E25A8CD}" presName="hierRoot1" presStyleCnt="0">
        <dgm:presLayoutVars>
          <dgm:hierBranch val="init"/>
        </dgm:presLayoutVars>
      </dgm:prSet>
      <dgm:spPr/>
    </dgm:pt>
    <dgm:pt modelId="{46B5FEC0-08C6-4F81-9372-C765DFFE02B7}" type="pres">
      <dgm:prSet presAssocID="{5EC9098E-E2E9-4924-8BB6-71295E25A8CD}" presName="rootComposite1" presStyleCnt="0"/>
      <dgm:spPr/>
    </dgm:pt>
    <dgm:pt modelId="{D6741080-525D-4577-B920-D52D6380BC2E}" type="pres">
      <dgm:prSet presAssocID="{5EC9098E-E2E9-4924-8BB6-71295E25A8CD}" presName="rootText1" presStyleLbl="node0" presStyleIdx="0" presStyleCnt="1" custScaleX="69405" custScaleY="54927">
        <dgm:presLayoutVars>
          <dgm:chPref val="3"/>
        </dgm:presLayoutVars>
      </dgm:prSet>
      <dgm:spPr/>
      <dgm:t>
        <a:bodyPr/>
        <a:lstStyle/>
        <a:p>
          <a:endParaRPr lang="zh-CN" altLang="en-US"/>
        </a:p>
      </dgm:t>
    </dgm:pt>
    <dgm:pt modelId="{2FB86884-1924-4737-A93F-0E4C74294636}" type="pres">
      <dgm:prSet presAssocID="{5EC9098E-E2E9-4924-8BB6-71295E25A8CD}" presName="rootConnector1" presStyleLbl="node1" presStyleIdx="0" presStyleCnt="0"/>
      <dgm:spPr/>
      <dgm:t>
        <a:bodyPr/>
        <a:lstStyle/>
        <a:p>
          <a:endParaRPr lang="zh-CN" altLang="en-US"/>
        </a:p>
      </dgm:t>
    </dgm:pt>
    <dgm:pt modelId="{B2D304AD-79F1-41FC-A78A-6CC00C526019}" type="pres">
      <dgm:prSet presAssocID="{5EC9098E-E2E9-4924-8BB6-71295E25A8CD}" presName="hierChild2" presStyleCnt="0"/>
      <dgm:spPr/>
    </dgm:pt>
    <dgm:pt modelId="{6AB9FCCD-8EAF-4145-AFF2-367EA6FD737E}" type="pres">
      <dgm:prSet presAssocID="{F6AE1592-5DA0-4745-AC7B-8741DCCFE425}" presName="Name37" presStyleLbl="parChTrans1D2" presStyleIdx="0" presStyleCnt="2"/>
      <dgm:spPr/>
      <dgm:t>
        <a:bodyPr/>
        <a:lstStyle/>
        <a:p>
          <a:endParaRPr lang="zh-CN" altLang="en-US"/>
        </a:p>
      </dgm:t>
    </dgm:pt>
    <dgm:pt modelId="{1C3F7073-3D87-4FD4-BB0C-48EFD9B99B4F}" type="pres">
      <dgm:prSet presAssocID="{FB4C6FAB-2A1D-4628-A554-6E07FAD66203}" presName="hierRoot2" presStyleCnt="0">
        <dgm:presLayoutVars>
          <dgm:hierBranch val="init"/>
        </dgm:presLayoutVars>
      </dgm:prSet>
      <dgm:spPr/>
    </dgm:pt>
    <dgm:pt modelId="{FE5F2525-3789-41EC-83BA-4A1D59E3BD11}" type="pres">
      <dgm:prSet presAssocID="{FB4C6FAB-2A1D-4628-A554-6E07FAD66203}" presName="rootComposite" presStyleCnt="0"/>
      <dgm:spPr/>
    </dgm:pt>
    <dgm:pt modelId="{F594389A-4AEE-4E75-A1E6-7F773415322A}" type="pres">
      <dgm:prSet presAssocID="{FB4C6FAB-2A1D-4628-A554-6E07FAD66203}" presName="rootText" presStyleLbl="node2" presStyleIdx="0" presStyleCnt="2" custScaleX="69405" custScaleY="54927">
        <dgm:presLayoutVars>
          <dgm:chPref val="3"/>
        </dgm:presLayoutVars>
      </dgm:prSet>
      <dgm:spPr/>
      <dgm:t>
        <a:bodyPr/>
        <a:lstStyle/>
        <a:p>
          <a:endParaRPr lang="zh-CN" altLang="en-US"/>
        </a:p>
      </dgm:t>
    </dgm:pt>
    <dgm:pt modelId="{43FCFAA8-8435-408E-B21E-E2470E13841B}" type="pres">
      <dgm:prSet presAssocID="{FB4C6FAB-2A1D-4628-A554-6E07FAD66203}" presName="rootConnector" presStyleLbl="node2" presStyleIdx="0" presStyleCnt="2"/>
      <dgm:spPr/>
      <dgm:t>
        <a:bodyPr/>
        <a:lstStyle/>
        <a:p>
          <a:endParaRPr lang="zh-CN" altLang="en-US"/>
        </a:p>
      </dgm:t>
    </dgm:pt>
    <dgm:pt modelId="{5FE8D370-A130-41E8-8D14-40A0ACB418A0}" type="pres">
      <dgm:prSet presAssocID="{FB4C6FAB-2A1D-4628-A554-6E07FAD66203}" presName="hierChild4" presStyleCnt="0"/>
      <dgm:spPr/>
    </dgm:pt>
    <dgm:pt modelId="{A28D13FE-2FF4-4E9E-B426-7FDAD3B47873}" type="pres">
      <dgm:prSet presAssocID="{FB4C6FAB-2A1D-4628-A554-6E07FAD66203}" presName="hierChild5" presStyleCnt="0"/>
      <dgm:spPr/>
    </dgm:pt>
    <dgm:pt modelId="{A79AB744-C099-4677-B0F7-0B7D4E37C142}" type="pres">
      <dgm:prSet presAssocID="{F7AE7418-7084-4053-8ECB-01705624FC7D}" presName="Name37" presStyleLbl="parChTrans1D2" presStyleIdx="1" presStyleCnt="2"/>
      <dgm:spPr/>
      <dgm:t>
        <a:bodyPr/>
        <a:lstStyle/>
        <a:p>
          <a:endParaRPr lang="zh-CN" altLang="en-US"/>
        </a:p>
      </dgm:t>
    </dgm:pt>
    <dgm:pt modelId="{1321950B-3F2D-4501-B3E8-7F31BCEE338C}" type="pres">
      <dgm:prSet presAssocID="{1416BC9C-612C-45DC-A711-1EA8C8CBC260}" presName="hierRoot2" presStyleCnt="0">
        <dgm:presLayoutVars>
          <dgm:hierBranch val="init"/>
        </dgm:presLayoutVars>
      </dgm:prSet>
      <dgm:spPr/>
    </dgm:pt>
    <dgm:pt modelId="{F774CC1B-142A-4A0B-B76A-459150DEBD8F}" type="pres">
      <dgm:prSet presAssocID="{1416BC9C-612C-45DC-A711-1EA8C8CBC260}" presName="rootComposite" presStyleCnt="0"/>
      <dgm:spPr/>
    </dgm:pt>
    <dgm:pt modelId="{EEE7FA5D-646C-4D73-837F-C44E8FBA3D20}" type="pres">
      <dgm:prSet presAssocID="{1416BC9C-612C-45DC-A711-1EA8C8CBC260}" presName="rootText" presStyleLbl="node2" presStyleIdx="1" presStyleCnt="2" custScaleX="69446" custScaleY="54927">
        <dgm:presLayoutVars>
          <dgm:chPref val="3"/>
        </dgm:presLayoutVars>
      </dgm:prSet>
      <dgm:spPr/>
      <dgm:t>
        <a:bodyPr/>
        <a:lstStyle/>
        <a:p>
          <a:endParaRPr lang="zh-CN" altLang="en-US"/>
        </a:p>
      </dgm:t>
    </dgm:pt>
    <dgm:pt modelId="{D561965B-E7EA-41CC-AB1E-E03037E34B89}" type="pres">
      <dgm:prSet presAssocID="{1416BC9C-612C-45DC-A711-1EA8C8CBC260}" presName="rootConnector" presStyleLbl="node2" presStyleIdx="1" presStyleCnt="2"/>
      <dgm:spPr/>
      <dgm:t>
        <a:bodyPr/>
        <a:lstStyle/>
        <a:p>
          <a:endParaRPr lang="zh-CN" altLang="en-US"/>
        </a:p>
      </dgm:t>
    </dgm:pt>
    <dgm:pt modelId="{AF902180-97C9-4FFD-87C5-A9839D3A7F42}" type="pres">
      <dgm:prSet presAssocID="{1416BC9C-612C-45DC-A711-1EA8C8CBC260}" presName="hierChild4" presStyleCnt="0"/>
      <dgm:spPr/>
    </dgm:pt>
    <dgm:pt modelId="{51640AD1-FB92-4B30-A72B-8B0115D8F5B8}" type="pres">
      <dgm:prSet presAssocID="{1416BC9C-612C-45DC-A711-1EA8C8CBC260}" presName="hierChild5" presStyleCnt="0"/>
      <dgm:spPr/>
    </dgm:pt>
    <dgm:pt modelId="{717EED50-C982-4F87-9DC1-7764D9225EB8}" type="pres">
      <dgm:prSet presAssocID="{5EC9098E-E2E9-4924-8BB6-71295E25A8CD}" presName="hierChild3" presStyleCnt="0"/>
      <dgm:spPr/>
    </dgm:pt>
  </dgm:ptLst>
  <dgm:cxnLst>
    <dgm:cxn modelId="{AB07BFAF-1016-4A26-A39E-F683924F50EC}" type="presOf" srcId="{F7AE7418-7084-4053-8ECB-01705624FC7D}" destId="{A79AB744-C099-4677-B0F7-0B7D4E37C142}" srcOrd="0" destOrd="0" presId="urn:microsoft.com/office/officeart/2005/8/layout/orgChart1"/>
    <dgm:cxn modelId="{62421E9A-0C85-42FE-89FB-82FB6BD80DB2}" type="presOf" srcId="{FB4C6FAB-2A1D-4628-A554-6E07FAD66203}" destId="{43FCFAA8-8435-408E-B21E-E2470E13841B}" srcOrd="1" destOrd="0" presId="urn:microsoft.com/office/officeart/2005/8/layout/orgChart1"/>
    <dgm:cxn modelId="{F357E8D8-1481-4FAC-97BD-933D1F63E159}" srcId="{5EC9098E-E2E9-4924-8BB6-71295E25A8CD}" destId="{FB4C6FAB-2A1D-4628-A554-6E07FAD66203}" srcOrd="0" destOrd="0" parTransId="{F6AE1592-5DA0-4745-AC7B-8741DCCFE425}" sibTransId="{450C9962-A453-4471-BE6D-A03AACA577AC}"/>
    <dgm:cxn modelId="{B18FBFFA-FD0F-4F0B-83C4-985BA75FE3D2}" type="presOf" srcId="{5EC9098E-E2E9-4924-8BB6-71295E25A8CD}" destId="{2FB86884-1924-4737-A93F-0E4C74294636}" srcOrd="1" destOrd="0" presId="urn:microsoft.com/office/officeart/2005/8/layout/orgChart1"/>
    <dgm:cxn modelId="{FC19DCE0-19E5-4B17-AD9E-CD2F49536647}" type="presOf" srcId="{FB4C6FAB-2A1D-4628-A554-6E07FAD66203}" destId="{F594389A-4AEE-4E75-A1E6-7F773415322A}" srcOrd="0" destOrd="0" presId="urn:microsoft.com/office/officeart/2005/8/layout/orgChart1"/>
    <dgm:cxn modelId="{2610EE5B-A98D-4E29-9E6A-341DC8589EEE}" srcId="{1078C7AD-8D75-41DA-A97F-115DB5053521}" destId="{5EC9098E-E2E9-4924-8BB6-71295E25A8CD}" srcOrd="0" destOrd="0" parTransId="{F9915391-8E33-43A8-BDAC-3D2CDE050585}" sibTransId="{ED97E85A-B717-42AA-8089-C30C3F21DA37}"/>
    <dgm:cxn modelId="{15F04564-1102-476F-A7C6-63AB6069E5D8}" type="presOf" srcId="{F6AE1592-5DA0-4745-AC7B-8741DCCFE425}" destId="{6AB9FCCD-8EAF-4145-AFF2-367EA6FD737E}" srcOrd="0" destOrd="0" presId="urn:microsoft.com/office/officeart/2005/8/layout/orgChart1"/>
    <dgm:cxn modelId="{6B159DFB-5CC2-4E0B-B364-AE3BB0B39FBD}" type="presOf" srcId="{1078C7AD-8D75-41DA-A97F-115DB5053521}" destId="{539947D7-61B6-49B1-A447-0657F4793AF3}" srcOrd="0" destOrd="0" presId="urn:microsoft.com/office/officeart/2005/8/layout/orgChart1"/>
    <dgm:cxn modelId="{2708E170-BD1E-44FB-BA65-B4E928BE5FDE}" type="presOf" srcId="{5EC9098E-E2E9-4924-8BB6-71295E25A8CD}" destId="{D6741080-525D-4577-B920-D52D6380BC2E}" srcOrd="0" destOrd="0" presId="urn:microsoft.com/office/officeart/2005/8/layout/orgChart1"/>
    <dgm:cxn modelId="{3390D77F-21F3-4DD3-8C05-1E2B26B2CDCF}" srcId="{5EC9098E-E2E9-4924-8BB6-71295E25A8CD}" destId="{1416BC9C-612C-45DC-A711-1EA8C8CBC260}" srcOrd="1" destOrd="0" parTransId="{F7AE7418-7084-4053-8ECB-01705624FC7D}" sibTransId="{C80AC9D2-8C0A-44DC-8745-55E6C5129A24}"/>
    <dgm:cxn modelId="{E05F1D86-AEC3-4F3D-A32B-522A930C802E}" type="presOf" srcId="{1416BC9C-612C-45DC-A711-1EA8C8CBC260}" destId="{D561965B-E7EA-41CC-AB1E-E03037E34B89}" srcOrd="1" destOrd="0" presId="urn:microsoft.com/office/officeart/2005/8/layout/orgChart1"/>
    <dgm:cxn modelId="{E3EFB1E0-0019-4AFD-8866-B213E7880467}" type="presOf" srcId="{1416BC9C-612C-45DC-A711-1EA8C8CBC260}" destId="{EEE7FA5D-646C-4D73-837F-C44E8FBA3D20}" srcOrd="0" destOrd="0" presId="urn:microsoft.com/office/officeart/2005/8/layout/orgChart1"/>
    <dgm:cxn modelId="{DE9ACDEE-FC77-49FA-B548-ADE386DC6ABE}" type="presParOf" srcId="{539947D7-61B6-49B1-A447-0657F4793AF3}" destId="{A9B850E0-61D3-4F61-983B-54358A77F58B}" srcOrd="0" destOrd="0" presId="urn:microsoft.com/office/officeart/2005/8/layout/orgChart1"/>
    <dgm:cxn modelId="{512800DF-6E9B-458C-A170-627C790EF348}" type="presParOf" srcId="{A9B850E0-61D3-4F61-983B-54358A77F58B}" destId="{46B5FEC0-08C6-4F81-9372-C765DFFE02B7}" srcOrd="0" destOrd="0" presId="urn:microsoft.com/office/officeart/2005/8/layout/orgChart1"/>
    <dgm:cxn modelId="{BE81F8CF-F7C2-4903-BF33-9D00D4907A3F}" type="presParOf" srcId="{46B5FEC0-08C6-4F81-9372-C765DFFE02B7}" destId="{D6741080-525D-4577-B920-D52D6380BC2E}" srcOrd="0" destOrd="0" presId="urn:microsoft.com/office/officeart/2005/8/layout/orgChart1"/>
    <dgm:cxn modelId="{A3A8E1C3-195D-4DE6-99E1-1C92F5968858}" type="presParOf" srcId="{46B5FEC0-08C6-4F81-9372-C765DFFE02B7}" destId="{2FB86884-1924-4737-A93F-0E4C74294636}" srcOrd="1" destOrd="0" presId="urn:microsoft.com/office/officeart/2005/8/layout/orgChart1"/>
    <dgm:cxn modelId="{C2245224-28D6-42F8-912F-EFBCDED75DFC}" type="presParOf" srcId="{A9B850E0-61D3-4F61-983B-54358A77F58B}" destId="{B2D304AD-79F1-41FC-A78A-6CC00C526019}" srcOrd="1" destOrd="0" presId="urn:microsoft.com/office/officeart/2005/8/layout/orgChart1"/>
    <dgm:cxn modelId="{BCFBA20F-84AA-41C2-97CE-978EB80B6E96}" type="presParOf" srcId="{B2D304AD-79F1-41FC-A78A-6CC00C526019}" destId="{6AB9FCCD-8EAF-4145-AFF2-367EA6FD737E}" srcOrd="0" destOrd="0" presId="urn:microsoft.com/office/officeart/2005/8/layout/orgChart1"/>
    <dgm:cxn modelId="{03491CD5-1ED2-4D25-8A03-5F88E9A6FF8D}" type="presParOf" srcId="{B2D304AD-79F1-41FC-A78A-6CC00C526019}" destId="{1C3F7073-3D87-4FD4-BB0C-48EFD9B99B4F}" srcOrd="1" destOrd="0" presId="urn:microsoft.com/office/officeart/2005/8/layout/orgChart1"/>
    <dgm:cxn modelId="{EFBA2EE6-0E2A-4571-8124-1A7623AF793E}" type="presParOf" srcId="{1C3F7073-3D87-4FD4-BB0C-48EFD9B99B4F}" destId="{FE5F2525-3789-41EC-83BA-4A1D59E3BD11}" srcOrd="0" destOrd="0" presId="urn:microsoft.com/office/officeart/2005/8/layout/orgChart1"/>
    <dgm:cxn modelId="{5D64F850-2A0E-4F01-92CA-486EC84B68EF}" type="presParOf" srcId="{FE5F2525-3789-41EC-83BA-4A1D59E3BD11}" destId="{F594389A-4AEE-4E75-A1E6-7F773415322A}" srcOrd="0" destOrd="0" presId="urn:microsoft.com/office/officeart/2005/8/layout/orgChart1"/>
    <dgm:cxn modelId="{4240C8AE-418F-431D-8BCA-21D8F84E08D0}" type="presParOf" srcId="{FE5F2525-3789-41EC-83BA-4A1D59E3BD11}" destId="{43FCFAA8-8435-408E-B21E-E2470E13841B}" srcOrd="1" destOrd="0" presId="urn:microsoft.com/office/officeart/2005/8/layout/orgChart1"/>
    <dgm:cxn modelId="{FB0B06B3-E599-41A5-9083-5053DA3F0202}" type="presParOf" srcId="{1C3F7073-3D87-4FD4-BB0C-48EFD9B99B4F}" destId="{5FE8D370-A130-41E8-8D14-40A0ACB418A0}" srcOrd="1" destOrd="0" presId="urn:microsoft.com/office/officeart/2005/8/layout/orgChart1"/>
    <dgm:cxn modelId="{B964B02C-2999-4BB8-A9F7-6A3BAF5419F9}" type="presParOf" srcId="{1C3F7073-3D87-4FD4-BB0C-48EFD9B99B4F}" destId="{A28D13FE-2FF4-4E9E-B426-7FDAD3B47873}" srcOrd="2" destOrd="0" presId="urn:microsoft.com/office/officeart/2005/8/layout/orgChart1"/>
    <dgm:cxn modelId="{3BDAAD62-8F7B-49DE-B101-9543337906CA}" type="presParOf" srcId="{B2D304AD-79F1-41FC-A78A-6CC00C526019}" destId="{A79AB744-C099-4677-B0F7-0B7D4E37C142}" srcOrd="2" destOrd="0" presId="urn:microsoft.com/office/officeart/2005/8/layout/orgChart1"/>
    <dgm:cxn modelId="{E4BB806B-21F0-415F-9D7E-E9459634521E}" type="presParOf" srcId="{B2D304AD-79F1-41FC-A78A-6CC00C526019}" destId="{1321950B-3F2D-4501-B3E8-7F31BCEE338C}" srcOrd="3" destOrd="0" presId="urn:microsoft.com/office/officeart/2005/8/layout/orgChart1"/>
    <dgm:cxn modelId="{5C39967C-7523-462C-9169-A8DE95601B84}" type="presParOf" srcId="{1321950B-3F2D-4501-B3E8-7F31BCEE338C}" destId="{F774CC1B-142A-4A0B-B76A-459150DEBD8F}" srcOrd="0" destOrd="0" presId="urn:microsoft.com/office/officeart/2005/8/layout/orgChart1"/>
    <dgm:cxn modelId="{4BD2AF27-0708-4175-B8DC-3A50DDC89F9D}" type="presParOf" srcId="{F774CC1B-142A-4A0B-B76A-459150DEBD8F}" destId="{EEE7FA5D-646C-4D73-837F-C44E8FBA3D20}" srcOrd="0" destOrd="0" presId="urn:microsoft.com/office/officeart/2005/8/layout/orgChart1"/>
    <dgm:cxn modelId="{6AD33AF1-720A-418B-80D8-56C1299EA128}" type="presParOf" srcId="{F774CC1B-142A-4A0B-B76A-459150DEBD8F}" destId="{D561965B-E7EA-41CC-AB1E-E03037E34B89}" srcOrd="1" destOrd="0" presId="urn:microsoft.com/office/officeart/2005/8/layout/orgChart1"/>
    <dgm:cxn modelId="{855A7797-67B4-469F-9790-D649DF795954}" type="presParOf" srcId="{1321950B-3F2D-4501-B3E8-7F31BCEE338C}" destId="{AF902180-97C9-4FFD-87C5-A9839D3A7F42}" srcOrd="1" destOrd="0" presId="urn:microsoft.com/office/officeart/2005/8/layout/orgChart1"/>
    <dgm:cxn modelId="{3ADEA5DE-B992-44E3-AFC6-8D3F1007EDCE}" type="presParOf" srcId="{1321950B-3F2D-4501-B3E8-7F31BCEE338C}" destId="{51640AD1-FB92-4B30-A72B-8B0115D8F5B8}" srcOrd="2" destOrd="0" presId="urn:microsoft.com/office/officeart/2005/8/layout/orgChart1"/>
    <dgm:cxn modelId="{62378090-4D26-4390-BA69-4570B0FDD1C6}" type="presParOf" srcId="{A9B850E0-61D3-4F61-983B-54358A77F58B}" destId="{717EED50-C982-4F87-9DC1-7764D9225EB8}" srcOrd="2" destOrd="0" presId="urn:microsoft.com/office/officeart/2005/8/layout/orgChart1"/>
  </dgm:cxnLst>
  <dgm:bg/>
  <dgm:whole>
    <a:ln>
      <a:solidFill>
        <a:schemeClr val="bg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851FD1-3C9F-46D2-86CE-997899C8E9B1}"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zh-CN" altLang="en-US"/>
        </a:p>
      </dgm:t>
    </dgm:pt>
    <dgm:pt modelId="{00778105-6A84-42D4-B69B-82C26F4716A1}">
      <dgm:prSet phldrT="[文本]" custT="1"/>
      <dgm:spPr>
        <a:solidFill>
          <a:schemeClr val="accent2"/>
        </a:solidFill>
      </dgm:spPr>
      <dgm:t>
        <a:bodyPr/>
        <a:lstStyle/>
        <a:p>
          <a:r>
            <a:rPr lang="zh-CN" altLang="en-US" sz="4400" b="1" dirty="0"/>
            <a:t>总  收  入</a:t>
          </a:r>
        </a:p>
      </dgm:t>
    </dgm:pt>
    <dgm:pt modelId="{89B972BE-E2EE-4458-A7F8-E05B0ECEB39B}" type="parTrans" cxnId="{7BD047CF-DDB1-4594-A0AD-1064FFBCB590}">
      <dgm:prSet/>
      <dgm:spPr/>
      <dgm:t>
        <a:bodyPr/>
        <a:lstStyle/>
        <a:p>
          <a:endParaRPr lang="zh-CN" altLang="en-US"/>
        </a:p>
      </dgm:t>
    </dgm:pt>
    <dgm:pt modelId="{2FEBDC5F-73E6-4F77-BF00-3298B1B09FA6}" type="sibTrans" cxnId="{7BD047CF-DDB1-4594-A0AD-1064FFBCB590}">
      <dgm:prSet/>
      <dgm:spPr/>
      <dgm:t>
        <a:bodyPr/>
        <a:lstStyle/>
        <a:p>
          <a:endParaRPr lang="zh-CN" altLang="en-US"/>
        </a:p>
      </dgm:t>
    </dgm:pt>
    <dgm:pt modelId="{5C175943-6524-45A4-B347-44E03D50E482}">
      <dgm:prSet phldrT="[文本]"/>
      <dgm:spPr>
        <a:solidFill>
          <a:srgbClr val="538034"/>
        </a:solidFill>
      </dgm:spPr>
      <dgm:t>
        <a:bodyPr/>
        <a:lstStyle/>
        <a:p>
          <a:pPr>
            <a:lnSpc>
              <a:spcPct val="100000"/>
            </a:lnSpc>
            <a:spcAft>
              <a:spcPts val="0"/>
            </a:spcAft>
          </a:pPr>
          <a:r>
            <a:rPr lang="zh-CN" altLang="en-US" b="1" dirty="0"/>
            <a:t>地质勘查</a:t>
          </a:r>
          <a:endParaRPr lang="en-US" altLang="zh-CN" b="1" dirty="0"/>
        </a:p>
        <a:p>
          <a:pPr>
            <a:lnSpc>
              <a:spcPct val="100000"/>
            </a:lnSpc>
            <a:spcAft>
              <a:spcPts val="0"/>
            </a:spcAft>
          </a:pPr>
          <a:r>
            <a:rPr lang="zh-CN" altLang="en-US" b="1" dirty="0"/>
            <a:t>收入</a:t>
          </a:r>
        </a:p>
      </dgm:t>
    </dgm:pt>
    <dgm:pt modelId="{44BC60F5-56CB-4391-8438-7D8A612F8985}" type="parTrans" cxnId="{CA482094-1689-4D2B-BFC7-F15871B1DD19}">
      <dgm:prSet/>
      <dgm:spPr>
        <a:ln w="28575"/>
      </dgm:spPr>
      <dgm:t>
        <a:bodyPr/>
        <a:lstStyle/>
        <a:p>
          <a:endParaRPr lang="zh-CN" altLang="en-US"/>
        </a:p>
      </dgm:t>
    </dgm:pt>
    <dgm:pt modelId="{02BFB927-5BBF-4192-99CF-0D35271BDCFF}" type="sibTrans" cxnId="{CA482094-1689-4D2B-BFC7-F15871B1DD19}">
      <dgm:prSet/>
      <dgm:spPr/>
      <dgm:t>
        <a:bodyPr/>
        <a:lstStyle/>
        <a:p>
          <a:endParaRPr lang="zh-CN" altLang="en-US"/>
        </a:p>
      </dgm:t>
    </dgm:pt>
    <dgm:pt modelId="{90682096-FF73-4012-B48E-CD323D92C36F}">
      <dgm:prSet phldrT="[文本]"/>
      <dgm:spPr>
        <a:solidFill>
          <a:srgbClr val="538034"/>
        </a:solidFill>
      </dgm:spPr>
      <dgm:t>
        <a:bodyPr/>
        <a:lstStyle/>
        <a:p>
          <a:r>
            <a:rPr lang="zh-CN" altLang="en-US" b="1" dirty="0"/>
            <a:t>其他收入</a:t>
          </a:r>
        </a:p>
      </dgm:t>
    </dgm:pt>
    <dgm:pt modelId="{DE1EFB47-293F-4715-9A8F-3458E3F3FB11}" type="parTrans" cxnId="{2A85E032-4AC4-44C4-A551-1D2E09C5400A}">
      <dgm:prSet/>
      <dgm:spPr>
        <a:ln w="28575"/>
      </dgm:spPr>
      <dgm:t>
        <a:bodyPr/>
        <a:lstStyle/>
        <a:p>
          <a:endParaRPr lang="zh-CN" altLang="en-US"/>
        </a:p>
      </dgm:t>
    </dgm:pt>
    <dgm:pt modelId="{A826CE04-2757-4409-9F20-71BDB30A11C8}" type="sibTrans" cxnId="{2A85E032-4AC4-44C4-A551-1D2E09C5400A}">
      <dgm:prSet/>
      <dgm:spPr/>
      <dgm:t>
        <a:bodyPr/>
        <a:lstStyle/>
        <a:p>
          <a:endParaRPr lang="zh-CN" altLang="en-US"/>
        </a:p>
      </dgm:t>
    </dgm:pt>
    <dgm:pt modelId="{ADE1508C-2FE7-4AE5-8078-0B84809DDA46}">
      <dgm:prSet phldrT="[文本]" custT="1"/>
      <dgm:spPr>
        <a:solidFill>
          <a:srgbClr val="538034"/>
        </a:solidFill>
      </dgm:spPr>
      <dgm:t>
        <a:bodyPr/>
        <a:lstStyle/>
        <a:p>
          <a:pPr>
            <a:lnSpc>
              <a:spcPct val="100000"/>
            </a:lnSpc>
            <a:spcAft>
              <a:spcPts val="0"/>
            </a:spcAft>
          </a:pPr>
          <a:endParaRPr lang="en-US" altLang="zh-CN" sz="1600" b="1" dirty="0"/>
        </a:p>
        <a:p>
          <a:pPr>
            <a:lnSpc>
              <a:spcPct val="100000"/>
            </a:lnSpc>
            <a:spcAft>
              <a:spcPts val="0"/>
            </a:spcAft>
          </a:pPr>
          <a:endParaRPr lang="en-US" altLang="zh-CN" sz="1600" b="1" dirty="0"/>
        </a:p>
        <a:p>
          <a:pPr>
            <a:lnSpc>
              <a:spcPct val="100000"/>
            </a:lnSpc>
            <a:spcAft>
              <a:spcPts val="0"/>
            </a:spcAft>
          </a:pPr>
          <a:r>
            <a:rPr lang="zh-CN" altLang="en-US" sz="1600" b="1" dirty="0"/>
            <a:t>工程勘察与</a:t>
          </a:r>
          <a:endParaRPr lang="en-US" altLang="zh-CN" sz="1600" b="1" dirty="0"/>
        </a:p>
        <a:p>
          <a:pPr>
            <a:lnSpc>
              <a:spcPct val="100000"/>
            </a:lnSpc>
            <a:spcAft>
              <a:spcPts val="0"/>
            </a:spcAft>
          </a:pPr>
          <a:r>
            <a:rPr lang="zh-CN" altLang="en-US" sz="1600" b="1" dirty="0"/>
            <a:t>施工</a:t>
          </a:r>
        </a:p>
        <a:p>
          <a:endParaRPr lang="zh-CN" altLang="en-US" sz="3600" b="1" dirty="0"/>
        </a:p>
      </dgm:t>
    </dgm:pt>
    <dgm:pt modelId="{43F5491C-927B-4865-B3A1-7DAB7316DAC0}" type="parTrans" cxnId="{14979009-0C43-49AE-A5CC-EFCC07D61A01}">
      <dgm:prSet/>
      <dgm:spPr>
        <a:ln w="28575"/>
      </dgm:spPr>
      <dgm:t>
        <a:bodyPr/>
        <a:lstStyle/>
        <a:p>
          <a:endParaRPr lang="zh-CN" altLang="en-US"/>
        </a:p>
      </dgm:t>
    </dgm:pt>
    <dgm:pt modelId="{03A5422F-F0AA-4445-8AE7-717CF9B3508D}" type="sibTrans" cxnId="{14979009-0C43-49AE-A5CC-EFCC07D61A01}">
      <dgm:prSet/>
      <dgm:spPr/>
      <dgm:t>
        <a:bodyPr/>
        <a:lstStyle/>
        <a:p>
          <a:endParaRPr lang="zh-CN" altLang="en-US"/>
        </a:p>
      </dgm:t>
    </dgm:pt>
    <dgm:pt modelId="{F53156C5-E548-4AE2-A8B4-60F4B37347D2}">
      <dgm:prSet phldrT="[文本]" custT="1"/>
      <dgm:spPr>
        <a:solidFill>
          <a:srgbClr val="538034"/>
        </a:solidFill>
      </dgm:spPr>
      <dgm:t>
        <a:bodyPr/>
        <a:lstStyle/>
        <a:p>
          <a:pPr>
            <a:lnSpc>
              <a:spcPct val="100000"/>
            </a:lnSpc>
            <a:spcAft>
              <a:spcPts val="0"/>
            </a:spcAft>
          </a:pPr>
          <a:endParaRPr lang="en-US" altLang="zh-CN" sz="1600" b="1" dirty="0"/>
        </a:p>
        <a:p>
          <a:pPr>
            <a:lnSpc>
              <a:spcPct val="100000"/>
            </a:lnSpc>
            <a:spcAft>
              <a:spcPts val="0"/>
            </a:spcAft>
          </a:pPr>
          <a:endParaRPr lang="en-US" altLang="zh-CN" sz="1600" b="1" dirty="0"/>
        </a:p>
        <a:p>
          <a:pPr>
            <a:lnSpc>
              <a:spcPct val="100000"/>
            </a:lnSpc>
            <a:spcAft>
              <a:spcPts val="0"/>
            </a:spcAft>
          </a:pPr>
          <a:r>
            <a:rPr lang="zh-CN" altLang="en-US" sz="1600" b="1" dirty="0"/>
            <a:t>矿业权转让</a:t>
          </a:r>
          <a:endParaRPr lang="en-US" altLang="zh-CN" sz="1600" b="1" dirty="0"/>
        </a:p>
        <a:p>
          <a:pPr>
            <a:lnSpc>
              <a:spcPct val="100000"/>
            </a:lnSpc>
            <a:spcAft>
              <a:spcPts val="0"/>
            </a:spcAft>
          </a:pPr>
          <a:r>
            <a:rPr lang="zh-CN" altLang="en-US" sz="1600" b="1" dirty="0"/>
            <a:t>收入</a:t>
          </a:r>
        </a:p>
        <a:p>
          <a:pPr>
            <a:lnSpc>
              <a:spcPct val="100000"/>
            </a:lnSpc>
            <a:spcAft>
              <a:spcPts val="0"/>
            </a:spcAft>
          </a:pPr>
          <a:endParaRPr lang="zh-CN" altLang="en-US" sz="3600" b="1" dirty="0"/>
        </a:p>
      </dgm:t>
    </dgm:pt>
    <dgm:pt modelId="{84E8929F-09D2-4F79-90E9-6ABD9C244491}" type="parTrans" cxnId="{52624B27-753C-4C9A-87C2-415CBE8A783D}">
      <dgm:prSet/>
      <dgm:spPr>
        <a:ln w="28575"/>
      </dgm:spPr>
      <dgm:t>
        <a:bodyPr/>
        <a:lstStyle/>
        <a:p>
          <a:endParaRPr lang="zh-CN" altLang="en-US"/>
        </a:p>
      </dgm:t>
    </dgm:pt>
    <dgm:pt modelId="{4F043CB0-4FA6-48BA-8C23-C74F95C952F1}" type="sibTrans" cxnId="{52624B27-753C-4C9A-87C2-415CBE8A783D}">
      <dgm:prSet/>
      <dgm:spPr/>
      <dgm:t>
        <a:bodyPr/>
        <a:lstStyle/>
        <a:p>
          <a:endParaRPr lang="zh-CN" altLang="en-US"/>
        </a:p>
      </dgm:t>
    </dgm:pt>
    <dgm:pt modelId="{B2CCB8E7-8B87-49D2-8632-22EA287F7A0C}">
      <dgm:prSet phldrT="[文本]"/>
      <dgm:spPr>
        <a:solidFill>
          <a:srgbClr val="538034"/>
        </a:solidFill>
      </dgm:spPr>
      <dgm:t>
        <a:bodyPr/>
        <a:lstStyle/>
        <a:p>
          <a:pPr>
            <a:lnSpc>
              <a:spcPct val="100000"/>
            </a:lnSpc>
            <a:spcAft>
              <a:spcPts val="0"/>
            </a:spcAft>
          </a:pPr>
          <a:r>
            <a:rPr lang="zh-CN" altLang="en-US" b="1" dirty="0"/>
            <a:t>矿产开发</a:t>
          </a:r>
          <a:endParaRPr lang="en-US" altLang="zh-CN" b="1" dirty="0"/>
        </a:p>
        <a:p>
          <a:pPr>
            <a:lnSpc>
              <a:spcPct val="100000"/>
            </a:lnSpc>
            <a:spcAft>
              <a:spcPts val="0"/>
            </a:spcAft>
          </a:pPr>
          <a:r>
            <a:rPr lang="zh-CN" altLang="en-US" b="1" dirty="0"/>
            <a:t>收入</a:t>
          </a:r>
        </a:p>
      </dgm:t>
    </dgm:pt>
    <dgm:pt modelId="{6BAE52FA-0AEA-43B6-9F5B-03FB65B9A2D9}" type="parTrans" cxnId="{5D8B5942-D797-4B72-B5A1-56EAEC953856}">
      <dgm:prSet/>
      <dgm:spPr>
        <a:ln w="28575"/>
      </dgm:spPr>
      <dgm:t>
        <a:bodyPr/>
        <a:lstStyle/>
        <a:p>
          <a:endParaRPr lang="zh-CN" altLang="en-US"/>
        </a:p>
      </dgm:t>
    </dgm:pt>
    <dgm:pt modelId="{49326ADC-B4AD-46E3-BE5A-7A9843F70618}" type="sibTrans" cxnId="{5D8B5942-D797-4B72-B5A1-56EAEC953856}">
      <dgm:prSet/>
      <dgm:spPr/>
      <dgm:t>
        <a:bodyPr/>
        <a:lstStyle/>
        <a:p>
          <a:endParaRPr lang="zh-CN" altLang="en-US"/>
        </a:p>
      </dgm:t>
    </dgm:pt>
    <dgm:pt modelId="{6571C3FC-BA2A-437A-A629-675156B91E9E}">
      <dgm:prSet phldrT="[文本]"/>
      <dgm:spPr>
        <a:solidFill>
          <a:srgbClr val="538034"/>
        </a:solidFill>
      </dgm:spPr>
      <dgm:t>
        <a:bodyPr/>
        <a:lstStyle/>
        <a:p>
          <a:r>
            <a:rPr lang="zh-CN" altLang="en-US" b="1" dirty="0"/>
            <a:t>投资收益</a:t>
          </a:r>
        </a:p>
      </dgm:t>
    </dgm:pt>
    <dgm:pt modelId="{A8F445F6-B9F4-450B-BC85-B988EBAFBC86}" type="parTrans" cxnId="{DFE3126D-C1AE-4953-8287-2A8137D971ED}">
      <dgm:prSet/>
      <dgm:spPr>
        <a:ln w="28575"/>
      </dgm:spPr>
      <dgm:t>
        <a:bodyPr/>
        <a:lstStyle/>
        <a:p>
          <a:endParaRPr lang="zh-CN" altLang="en-US"/>
        </a:p>
      </dgm:t>
    </dgm:pt>
    <dgm:pt modelId="{5B81F508-70F1-4FAF-8092-19BF4D8ACF58}" type="sibTrans" cxnId="{DFE3126D-C1AE-4953-8287-2A8137D971ED}">
      <dgm:prSet/>
      <dgm:spPr/>
      <dgm:t>
        <a:bodyPr/>
        <a:lstStyle/>
        <a:p>
          <a:endParaRPr lang="zh-CN" altLang="en-US"/>
        </a:p>
      </dgm:t>
    </dgm:pt>
    <dgm:pt modelId="{219857C8-9A44-4DA2-8040-434A4B083BCD}">
      <dgm:prSet custT="1"/>
      <dgm:spPr>
        <a:solidFill>
          <a:srgbClr val="FFFF00"/>
        </a:solidFill>
      </dgm:spPr>
      <dgm:t>
        <a:bodyPr/>
        <a:lstStyle/>
        <a:p>
          <a:pPr>
            <a:lnSpc>
              <a:spcPct val="100000"/>
            </a:lnSpc>
            <a:spcAft>
              <a:spcPts val="0"/>
            </a:spcAft>
          </a:pPr>
          <a:r>
            <a:rPr lang="zh-CN" altLang="en-US" sz="1800" b="1" dirty="0">
              <a:solidFill>
                <a:srgbClr val="FF0000"/>
              </a:solidFill>
            </a:rPr>
            <a:t>水（工、环）</a:t>
          </a:r>
          <a:endParaRPr lang="en-US" altLang="zh-CN" sz="1800" b="1" dirty="0">
            <a:solidFill>
              <a:srgbClr val="FF0000"/>
            </a:solidFill>
          </a:endParaRPr>
        </a:p>
        <a:p>
          <a:pPr>
            <a:lnSpc>
              <a:spcPct val="100000"/>
            </a:lnSpc>
            <a:spcAft>
              <a:spcPts val="0"/>
            </a:spcAft>
          </a:pPr>
          <a:r>
            <a:rPr lang="zh-CN" altLang="en-US" sz="1800" b="1" dirty="0">
              <a:solidFill>
                <a:srgbClr val="FF0000"/>
              </a:solidFill>
            </a:rPr>
            <a:t>地质勘查收入</a:t>
          </a:r>
        </a:p>
      </dgm:t>
    </dgm:pt>
    <dgm:pt modelId="{2B340592-07E0-4DA0-8F78-61B8A80D0381}" type="parTrans" cxnId="{99F8CBB4-5DBF-4A60-92E8-5A54E745C6A1}">
      <dgm:prSet/>
      <dgm:spPr>
        <a:ln w="28575"/>
      </dgm:spPr>
      <dgm:t>
        <a:bodyPr/>
        <a:lstStyle/>
        <a:p>
          <a:endParaRPr lang="zh-CN" altLang="en-US"/>
        </a:p>
      </dgm:t>
    </dgm:pt>
    <dgm:pt modelId="{F33FC6B2-EC3D-4742-BB14-74E2311178A6}" type="sibTrans" cxnId="{99F8CBB4-5DBF-4A60-92E8-5A54E745C6A1}">
      <dgm:prSet/>
      <dgm:spPr/>
      <dgm:t>
        <a:bodyPr/>
        <a:lstStyle/>
        <a:p>
          <a:endParaRPr lang="zh-CN" altLang="en-US"/>
        </a:p>
      </dgm:t>
    </dgm:pt>
    <dgm:pt modelId="{79445D5B-BE12-45E4-824A-ED9302039DCE}">
      <dgm:prSet custT="1"/>
      <dgm:spPr>
        <a:solidFill>
          <a:srgbClr val="FFFF00"/>
        </a:solidFill>
      </dgm:spPr>
      <dgm:t>
        <a:bodyPr/>
        <a:lstStyle/>
        <a:p>
          <a:pPr>
            <a:lnSpc>
              <a:spcPct val="100000"/>
            </a:lnSpc>
            <a:spcAft>
              <a:spcPts val="0"/>
            </a:spcAft>
          </a:pPr>
          <a:r>
            <a:rPr lang="zh-CN" altLang="en-US" sz="1800" b="1" dirty="0">
              <a:solidFill>
                <a:srgbClr val="FF0000"/>
              </a:solidFill>
            </a:rPr>
            <a:t>境外地质</a:t>
          </a:r>
          <a:endParaRPr lang="en-US" altLang="zh-CN" sz="1800" b="1" dirty="0">
            <a:solidFill>
              <a:srgbClr val="FF0000"/>
            </a:solidFill>
          </a:endParaRPr>
        </a:p>
        <a:p>
          <a:pPr>
            <a:lnSpc>
              <a:spcPct val="100000"/>
            </a:lnSpc>
            <a:spcAft>
              <a:spcPts val="0"/>
            </a:spcAft>
          </a:pPr>
          <a:r>
            <a:rPr lang="zh-CN" altLang="en-US" sz="1800" b="1" dirty="0">
              <a:solidFill>
                <a:srgbClr val="FF0000"/>
              </a:solidFill>
            </a:rPr>
            <a:t>勘查收入</a:t>
          </a:r>
        </a:p>
      </dgm:t>
    </dgm:pt>
    <dgm:pt modelId="{7EB9E34F-E9A5-4EA2-93F4-809D02FFF768}" type="parTrans" cxnId="{08EAE7AA-A93B-4119-B6D0-2F98B50C481F}">
      <dgm:prSet/>
      <dgm:spPr>
        <a:ln w="28575"/>
      </dgm:spPr>
      <dgm:t>
        <a:bodyPr/>
        <a:lstStyle/>
        <a:p>
          <a:endParaRPr lang="zh-CN" altLang="en-US"/>
        </a:p>
      </dgm:t>
    </dgm:pt>
    <dgm:pt modelId="{77218964-59FD-425D-9C92-47B11DF197F6}" type="sibTrans" cxnId="{08EAE7AA-A93B-4119-B6D0-2F98B50C481F}">
      <dgm:prSet/>
      <dgm:spPr/>
      <dgm:t>
        <a:bodyPr/>
        <a:lstStyle/>
        <a:p>
          <a:endParaRPr lang="zh-CN" altLang="en-US"/>
        </a:p>
      </dgm:t>
    </dgm:pt>
    <dgm:pt modelId="{632A06D4-405A-4C3D-A73C-A9640A743C3B}">
      <dgm:prSet custT="1"/>
      <dgm:spPr>
        <a:solidFill>
          <a:srgbClr val="538034"/>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600" b="1" dirty="0"/>
            <a:t>营业外收入</a:t>
          </a:r>
        </a:p>
      </dgm:t>
    </dgm:pt>
    <dgm:pt modelId="{3E461DB3-271F-4A36-9004-10BFEEFB6AF0}" type="parTrans" cxnId="{E7207CC6-1889-4DD6-84C1-F6ED23296F43}">
      <dgm:prSet/>
      <dgm:spPr>
        <a:ln w="28575"/>
      </dgm:spPr>
      <dgm:t>
        <a:bodyPr/>
        <a:lstStyle/>
        <a:p>
          <a:endParaRPr lang="zh-CN" altLang="en-US"/>
        </a:p>
      </dgm:t>
    </dgm:pt>
    <dgm:pt modelId="{30DE70DD-490A-4FC5-82C2-E6642F8DC75B}" type="sibTrans" cxnId="{E7207CC6-1889-4DD6-84C1-F6ED23296F43}">
      <dgm:prSet/>
      <dgm:spPr/>
      <dgm:t>
        <a:bodyPr/>
        <a:lstStyle/>
        <a:p>
          <a:endParaRPr lang="zh-CN" altLang="en-US"/>
        </a:p>
      </dgm:t>
    </dgm:pt>
    <dgm:pt modelId="{40C6F67F-C80B-4F5F-9334-5B6181EE78A4}">
      <dgm:prSet/>
      <dgm:spPr/>
      <dgm:t>
        <a:bodyPr/>
        <a:lstStyle/>
        <a:p>
          <a:r>
            <a:rPr lang="zh-CN" altLang="en-US" dirty="0">
              <a:latin typeface="黑体" panose="02010609060101010101" pitchFamily="49" charset="-122"/>
              <a:ea typeface="黑体" panose="02010609060101010101" pitchFamily="49" charset="-122"/>
            </a:rPr>
            <a:t>地质灾害防治收入</a:t>
          </a:r>
        </a:p>
      </dgm:t>
    </dgm:pt>
    <dgm:pt modelId="{0D1C8BDD-3A7B-4F73-BA15-C209501F0FA8}" type="parTrans" cxnId="{A73684B7-9193-4F64-B363-33547F83C4DA}">
      <dgm:prSet/>
      <dgm:spPr>
        <a:ln w="28575"/>
      </dgm:spPr>
      <dgm:t>
        <a:bodyPr/>
        <a:lstStyle/>
        <a:p>
          <a:endParaRPr lang="zh-CN" altLang="en-US"/>
        </a:p>
      </dgm:t>
    </dgm:pt>
    <dgm:pt modelId="{8D0AA10C-4315-4ADE-A575-6FDB37319945}" type="sibTrans" cxnId="{A73684B7-9193-4F64-B363-33547F83C4DA}">
      <dgm:prSet/>
      <dgm:spPr/>
      <dgm:t>
        <a:bodyPr/>
        <a:lstStyle/>
        <a:p>
          <a:endParaRPr lang="zh-CN" altLang="en-US"/>
        </a:p>
      </dgm:t>
    </dgm:pt>
    <dgm:pt modelId="{5B31BB2A-B81A-46FD-9B7A-D63AE0112822}" type="pres">
      <dgm:prSet presAssocID="{15851FD1-3C9F-46D2-86CE-997899C8E9B1}" presName="hierChild1" presStyleCnt="0">
        <dgm:presLayoutVars>
          <dgm:orgChart val="1"/>
          <dgm:chPref val="1"/>
          <dgm:dir/>
          <dgm:animOne val="branch"/>
          <dgm:animLvl val="lvl"/>
          <dgm:resizeHandles/>
        </dgm:presLayoutVars>
      </dgm:prSet>
      <dgm:spPr/>
      <dgm:t>
        <a:bodyPr/>
        <a:lstStyle/>
        <a:p>
          <a:endParaRPr lang="zh-CN" altLang="en-US"/>
        </a:p>
      </dgm:t>
    </dgm:pt>
    <dgm:pt modelId="{56B98DB6-5FBE-4B0B-85D9-A2C269DB6969}" type="pres">
      <dgm:prSet presAssocID="{00778105-6A84-42D4-B69B-82C26F4716A1}" presName="hierRoot1" presStyleCnt="0">
        <dgm:presLayoutVars>
          <dgm:hierBranch val="init"/>
        </dgm:presLayoutVars>
      </dgm:prSet>
      <dgm:spPr/>
    </dgm:pt>
    <dgm:pt modelId="{D20F4B78-7DCC-4304-830F-CEF24BA105CB}" type="pres">
      <dgm:prSet presAssocID="{00778105-6A84-42D4-B69B-82C26F4716A1}" presName="rootComposite1" presStyleCnt="0"/>
      <dgm:spPr/>
    </dgm:pt>
    <dgm:pt modelId="{B31C83F4-98B3-4D9D-B3A7-32FF150E7F7B}" type="pres">
      <dgm:prSet presAssocID="{00778105-6A84-42D4-B69B-82C26F4716A1}" presName="rootText1" presStyleLbl="node0" presStyleIdx="0" presStyleCnt="1" custScaleX="382233" custScaleY="138601" custLinFactNeighborX="-16663" custLinFactNeighborY="-35559">
        <dgm:presLayoutVars>
          <dgm:chPref val="3"/>
        </dgm:presLayoutVars>
      </dgm:prSet>
      <dgm:spPr/>
      <dgm:t>
        <a:bodyPr/>
        <a:lstStyle/>
        <a:p>
          <a:endParaRPr lang="zh-CN" altLang="en-US"/>
        </a:p>
      </dgm:t>
    </dgm:pt>
    <dgm:pt modelId="{1092A613-8CBE-4228-A840-250B76897C32}" type="pres">
      <dgm:prSet presAssocID="{00778105-6A84-42D4-B69B-82C26F4716A1}" presName="rootConnector1" presStyleLbl="node1" presStyleIdx="0" presStyleCnt="0"/>
      <dgm:spPr/>
      <dgm:t>
        <a:bodyPr/>
        <a:lstStyle/>
        <a:p>
          <a:endParaRPr lang="zh-CN" altLang="en-US"/>
        </a:p>
      </dgm:t>
    </dgm:pt>
    <dgm:pt modelId="{5732CB78-F878-4694-BFEB-020C3B280D2F}" type="pres">
      <dgm:prSet presAssocID="{00778105-6A84-42D4-B69B-82C26F4716A1}" presName="hierChild2" presStyleCnt="0"/>
      <dgm:spPr/>
    </dgm:pt>
    <dgm:pt modelId="{AEF2B643-8AAB-4496-B9AB-1649C8FEE937}" type="pres">
      <dgm:prSet presAssocID="{44BC60F5-56CB-4391-8438-7D8A612F8985}" presName="Name37" presStyleLbl="parChTrans1D2" presStyleIdx="0" presStyleCnt="7"/>
      <dgm:spPr/>
      <dgm:t>
        <a:bodyPr/>
        <a:lstStyle/>
        <a:p>
          <a:endParaRPr lang="zh-CN" altLang="en-US"/>
        </a:p>
      </dgm:t>
    </dgm:pt>
    <dgm:pt modelId="{EEF0C1BA-AB09-4091-981D-83F5E38ADAA7}" type="pres">
      <dgm:prSet presAssocID="{5C175943-6524-45A4-B347-44E03D50E482}" presName="hierRoot2" presStyleCnt="0">
        <dgm:presLayoutVars>
          <dgm:hierBranch/>
        </dgm:presLayoutVars>
      </dgm:prSet>
      <dgm:spPr/>
    </dgm:pt>
    <dgm:pt modelId="{7EEA142F-79B9-4172-8970-1AC344945871}" type="pres">
      <dgm:prSet presAssocID="{5C175943-6524-45A4-B347-44E03D50E482}" presName="rootComposite" presStyleCnt="0"/>
      <dgm:spPr/>
    </dgm:pt>
    <dgm:pt modelId="{04EA837E-A757-4105-A532-7E6C51A0A6CB}" type="pres">
      <dgm:prSet presAssocID="{5C175943-6524-45A4-B347-44E03D50E482}" presName="rootText" presStyleLbl="node2" presStyleIdx="0" presStyleCnt="7">
        <dgm:presLayoutVars>
          <dgm:chPref val="3"/>
        </dgm:presLayoutVars>
      </dgm:prSet>
      <dgm:spPr/>
      <dgm:t>
        <a:bodyPr/>
        <a:lstStyle/>
        <a:p>
          <a:endParaRPr lang="zh-CN" altLang="en-US"/>
        </a:p>
      </dgm:t>
    </dgm:pt>
    <dgm:pt modelId="{3CE9CD47-AB59-4737-9D50-40339A138863}" type="pres">
      <dgm:prSet presAssocID="{5C175943-6524-45A4-B347-44E03D50E482}" presName="rootConnector" presStyleLbl="node2" presStyleIdx="0" presStyleCnt="7"/>
      <dgm:spPr/>
      <dgm:t>
        <a:bodyPr/>
        <a:lstStyle/>
        <a:p>
          <a:endParaRPr lang="zh-CN" altLang="en-US"/>
        </a:p>
      </dgm:t>
    </dgm:pt>
    <dgm:pt modelId="{A3B7F3BC-22FE-4143-831F-B27FD722DC33}" type="pres">
      <dgm:prSet presAssocID="{5C175943-6524-45A4-B347-44E03D50E482}" presName="hierChild4" presStyleCnt="0"/>
      <dgm:spPr/>
    </dgm:pt>
    <dgm:pt modelId="{D3AB7F07-2613-47C1-A0E8-439790326F4D}" type="pres">
      <dgm:prSet presAssocID="{2B340592-07E0-4DA0-8F78-61B8A80D0381}" presName="Name35" presStyleLbl="parChTrans1D3" presStyleIdx="0" presStyleCnt="2"/>
      <dgm:spPr/>
      <dgm:t>
        <a:bodyPr/>
        <a:lstStyle/>
        <a:p>
          <a:endParaRPr lang="zh-CN" altLang="en-US"/>
        </a:p>
      </dgm:t>
    </dgm:pt>
    <dgm:pt modelId="{21AEDCB8-6565-422E-A9FB-ADA96F93B23A}" type="pres">
      <dgm:prSet presAssocID="{219857C8-9A44-4DA2-8040-434A4B083BCD}" presName="hierRoot2" presStyleCnt="0">
        <dgm:presLayoutVars>
          <dgm:hierBranch/>
        </dgm:presLayoutVars>
      </dgm:prSet>
      <dgm:spPr/>
    </dgm:pt>
    <dgm:pt modelId="{B0FFFB55-422A-451E-9F22-15161E15F1E4}" type="pres">
      <dgm:prSet presAssocID="{219857C8-9A44-4DA2-8040-434A4B083BCD}" presName="rootComposite" presStyleCnt="0"/>
      <dgm:spPr/>
    </dgm:pt>
    <dgm:pt modelId="{646565FC-AB32-412B-ACD3-AD923DDECFAA}" type="pres">
      <dgm:prSet presAssocID="{219857C8-9A44-4DA2-8040-434A4B083BCD}" presName="rootText" presStyleLbl="node3" presStyleIdx="0" presStyleCnt="2" custScaleX="139323" custScaleY="101835">
        <dgm:presLayoutVars>
          <dgm:chPref val="3"/>
        </dgm:presLayoutVars>
      </dgm:prSet>
      <dgm:spPr/>
      <dgm:t>
        <a:bodyPr/>
        <a:lstStyle/>
        <a:p>
          <a:endParaRPr lang="zh-CN" altLang="en-US"/>
        </a:p>
      </dgm:t>
    </dgm:pt>
    <dgm:pt modelId="{797A1B35-8D5C-41DA-9A93-B79539B7A8D8}" type="pres">
      <dgm:prSet presAssocID="{219857C8-9A44-4DA2-8040-434A4B083BCD}" presName="rootConnector" presStyleLbl="node3" presStyleIdx="0" presStyleCnt="2"/>
      <dgm:spPr/>
      <dgm:t>
        <a:bodyPr/>
        <a:lstStyle/>
        <a:p>
          <a:endParaRPr lang="zh-CN" altLang="en-US"/>
        </a:p>
      </dgm:t>
    </dgm:pt>
    <dgm:pt modelId="{4165F14F-EADE-41DD-9194-59C22377B3CE}" type="pres">
      <dgm:prSet presAssocID="{219857C8-9A44-4DA2-8040-434A4B083BCD}" presName="hierChild4" presStyleCnt="0"/>
      <dgm:spPr/>
    </dgm:pt>
    <dgm:pt modelId="{354E3FEB-6156-482C-8683-2BC8DC667393}" type="pres">
      <dgm:prSet presAssocID="{0D1C8BDD-3A7B-4F73-BA15-C209501F0FA8}" presName="Name35" presStyleLbl="parChTrans1D4" presStyleIdx="0" presStyleCnt="1"/>
      <dgm:spPr/>
      <dgm:t>
        <a:bodyPr/>
        <a:lstStyle/>
        <a:p>
          <a:endParaRPr lang="zh-CN" altLang="en-US"/>
        </a:p>
      </dgm:t>
    </dgm:pt>
    <dgm:pt modelId="{351E1C83-83E7-434A-AAE3-AF0217674275}" type="pres">
      <dgm:prSet presAssocID="{40C6F67F-C80B-4F5F-9334-5B6181EE78A4}" presName="hierRoot2" presStyleCnt="0">
        <dgm:presLayoutVars>
          <dgm:hierBranch val="init"/>
        </dgm:presLayoutVars>
      </dgm:prSet>
      <dgm:spPr/>
    </dgm:pt>
    <dgm:pt modelId="{CEB9FA52-2EBE-4229-A011-0D5DFCADB0AD}" type="pres">
      <dgm:prSet presAssocID="{40C6F67F-C80B-4F5F-9334-5B6181EE78A4}" presName="rootComposite" presStyleCnt="0"/>
      <dgm:spPr/>
    </dgm:pt>
    <dgm:pt modelId="{F56A97EC-805F-426F-8D10-BD2555C48F0A}" type="pres">
      <dgm:prSet presAssocID="{40C6F67F-C80B-4F5F-9334-5B6181EE78A4}" presName="rootText" presStyleLbl="node4" presStyleIdx="0" presStyleCnt="1">
        <dgm:presLayoutVars>
          <dgm:chPref val="3"/>
        </dgm:presLayoutVars>
      </dgm:prSet>
      <dgm:spPr/>
      <dgm:t>
        <a:bodyPr/>
        <a:lstStyle/>
        <a:p>
          <a:endParaRPr lang="zh-CN" altLang="en-US"/>
        </a:p>
      </dgm:t>
    </dgm:pt>
    <dgm:pt modelId="{4EAE18A2-E906-41C1-970F-48898A42BBDD}" type="pres">
      <dgm:prSet presAssocID="{40C6F67F-C80B-4F5F-9334-5B6181EE78A4}" presName="rootConnector" presStyleLbl="node4" presStyleIdx="0" presStyleCnt="1"/>
      <dgm:spPr/>
      <dgm:t>
        <a:bodyPr/>
        <a:lstStyle/>
        <a:p>
          <a:endParaRPr lang="zh-CN" altLang="en-US"/>
        </a:p>
      </dgm:t>
    </dgm:pt>
    <dgm:pt modelId="{3D5F4A7D-85BC-421A-BF6A-F5B09F005C8E}" type="pres">
      <dgm:prSet presAssocID="{40C6F67F-C80B-4F5F-9334-5B6181EE78A4}" presName="hierChild4" presStyleCnt="0"/>
      <dgm:spPr/>
    </dgm:pt>
    <dgm:pt modelId="{DBF9F697-5446-43A1-8286-A124BBB4C548}" type="pres">
      <dgm:prSet presAssocID="{40C6F67F-C80B-4F5F-9334-5B6181EE78A4}" presName="hierChild5" presStyleCnt="0"/>
      <dgm:spPr/>
    </dgm:pt>
    <dgm:pt modelId="{E72071E3-249D-4D63-BC3A-817CD1408699}" type="pres">
      <dgm:prSet presAssocID="{219857C8-9A44-4DA2-8040-434A4B083BCD}" presName="hierChild5" presStyleCnt="0"/>
      <dgm:spPr/>
    </dgm:pt>
    <dgm:pt modelId="{E7512CA0-3A1C-42D5-BCF8-EBBB63B744AF}" type="pres">
      <dgm:prSet presAssocID="{7EB9E34F-E9A5-4EA2-93F4-809D02FFF768}" presName="Name35" presStyleLbl="parChTrans1D3" presStyleIdx="1" presStyleCnt="2"/>
      <dgm:spPr/>
      <dgm:t>
        <a:bodyPr/>
        <a:lstStyle/>
        <a:p>
          <a:endParaRPr lang="zh-CN" altLang="en-US"/>
        </a:p>
      </dgm:t>
    </dgm:pt>
    <dgm:pt modelId="{A3703A73-DF3D-4108-BA0C-8FF7C7635560}" type="pres">
      <dgm:prSet presAssocID="{79445D5B-BE12-45E4-824A-ED9302039DCE}" presName="hierRoot2" presStyleCnt="0">
        <dgm:presLayoutVars>
          <dgm:hierBranch val="init"/>
        </dgm:presLayoutVars>
      </dgm:prSet>
      <dgm:spPr/>
    </dgm:pt>
    <dgm:pt modelId="{5CB4A5AF-0D00-4A4A-AEE0-F3F11268BBD1}" type="pres">
      <dgm:prSet presAssocID="{79445D5B-BE12-45E4-824A-ED9302039DCE}" presName="rootComposite" presStyleCnt="0"/>
      <dgm:spPr/>
    </dgm:pt>
    <dgm:pt modelId="{DA0F437E-1DFE-41A5-B9AF-014DB9838B6A}" type="pres">
      <dgm:prSet presAssocID="{79445D5B-BE12-45E4-824A-ED9302039DCE}" presName="rootText" presStyleLbl="node3" presStyleIdx="1" presStyleCnt="2" custScaleX="104556" custScaleY="90997">
        <dgm:presLayoutVars>
          <dgm:chPref val="3"/>
        </dgm:presLayoutVars>
      </dgm:prSet>
      <dgm:spPr/>
      <dgm:t>
        <a:bodyPr/>
        <a:lstStyle/>
        <a:p>
          <a:endParaRPr lang="zh-CN" altLang="en-US"/>
        </a:p>
      </dgm:t>
    </dgm:pt>
    <dgm:pt modelId="{BE29CDA2-FAC9-44B6-9AFE-E5879ECB9A32}" type="pres">
      <dgm:prSet presAssocID="{79445D5B-BE12-45E4-824A-ED9302039DCE}" presName="rootConnector" presStyleLbl="node3" presStyleIdx="1" presStyleCnt="2"/>
      <dgm:spPr/>
      <dgm:t>
        <a:bodyPr/>
        <a:lstStyle/>
        <a:p>
          <a:endParaRPr lang="zh-CN" altLang="en-US"/>
        </a:p>
      </dgm:t>
    </dgm:pt>
    <dgm:pt modelId="{611E56F7-8654-444F-BB94-0A77B6D38A1E}" type="pres">
      <dgm:prSet presAssocID="{79445D5B-BE12-45E4-824A-ED9302039DCE}" presName="hierChild4" presStyleCnt="0"/>
      <dgm:spPr/>
    </dgm:pt>
    <dgm:pt modelId="{E924FD02-4340-4E55-9412-EAD4B39FC6BC}" type="pres">
      <dgm:prSet presAssocID="{79445D5B-BE12-45E4-824A-ED9302039DCE}" presName="hierChild5" presStyleCnt="0"/>
      <dgm:spPr/>
    </dgm:pt>
    <dgm:pt modelId="{38013FDA-FD5E-4261-9E4C-5B8C31C75A61}" type="pres">
      <dgm:prSet presAssocID="{5C175943-6524-45A4-B347-44E03D50E482}" presName="hierChild5" presStyleCnt="0"/>
      <dgm:spPr/>
    </dgm:pt>
    <dgm:pt modelId="{6D33A11E-DF90-43E5-8064-71C2B2550813}" type="pres">
      <dgm:prSet presAssocID="{3E461DB3-271F-4A36-9004-10BFEEFB6AF0}" presName="Name37" presStyleLbl="parChTrans1D2" presStyleIdx="1" presStyleCnt="7"/>
      <dgm:spPr/>
      <dgm:t>
        <a:bodyPr/>
        <a:lstStyle/>
        <a:p>
          <a:endParaRPr lang="zh-CN" altLang="en-US"/>
        </a:p>
      </dgm:t>
    </dgm:pt>
    <dgm:pt modelId="{932FC621-A78D-42EE-A9F3-B4616F75C3BB}" type="pres">
      <dgm:prSet presAssocID="{632A06D4-405A-4C3D-A73C-A9640A743C3B}" presName="hierRoot2" presStyleCnt="0">
        <dgm:presLayoutVars>
          <dgm:hierBranch val="init"/>
        </dgm:presLayoutVars>
      </dgm:prSet>
      <dgm:spPr/>
    </dgm:pt>
    <dgm:pt modelId="{5120A95D-2CA3-45ED-8DDF-063E6A69CEB8}" type="pres">
      <dgm:prSet presAssocID="{632A06D4-405A-4C3D-A73C-A9640A743C3B}" presName="rootComposite" presStyleCnt="0"/>
      <dgm:spPr/>
    </dgm:pt>
    <dgm:pt modelId="{D955A28B-50E9-49E7-9507-40BA7CA5BE21}" type="pres">
      <dgm:prSet presAssocID="{632A06D4-405A-4C3D-A73C-A9640A743C3B}" presName="rootText" presStyleLbl="node2" presStyleIdx="1" presStyleCnt="7">
        <dgm:presLayoutVars>
          <dgm:chPref val="3"/>
        </dgm:presLayoutVars>
      </dgm:prSet>
      <dgm:spPr/>
      <dgm:t>
        <a:bodyPr/>
        <a:lstStyle/>
        <a:p>
          <a:endParaRPr lang="zh-CN" altLang="en-US"/>
        </a:p>
      </dgm:t>
    </dgm:pt>
    <dgm:pt modelId="{953BD514-CF95-45EA-BF2E-B67AA6964DA5}" type="pres">
      <dgm:prSet presAssocID="{632A06D4-405A-4C3D-A73C-A9640A743C3B}" presName="rootConnector" presStyleLbl="node2" presStyleIdx="1" presStyleCnt="7"/>
      <dgm:spPr/>
      <dgm:t>
        <a:bodyPr/>
        <a:lstStyle/>
        <a:p>
          <a:endParaRPr lang="zh-CN" altLang="en-US"/>
        </a:p>
      </dgm:t>
    </dgm:pt>
    <dgm:pt modelId="{FF4AADC1-CFA7-4EA6-BD22-10D77F590E9D}" type="pres">
      <dgm:prSet presAssocID="{632A06D4-405A-4C3D-A73C-A9640A743C3B}" presName="hierChild4" presStyleCnt="0"/>
      <dgm:spPr/>
    </dgm:pt>
    <dgm:pt modelId="{F94ABC7D-5DFB-4032-8150-E89738E44C90}" type="pres">
      <dgm:prSet presAssocID="{632A06D4-405A-4C3D-A73C-A9640A743C3B}" presName="hierChild5" presStyleCnt="0"/>
      <dgm:spPr/>
    </dgm:pt>
    <dgm:pt modelId="{A1BE662C-21D1-4937-AB5F-A8F5F85F8B38}" type="pres">
      <dgm:prSet presAssocID="{43F5491C-927B-4865-B3A1-7DAB7316DAC0}" presName="Name37" presStyleLbl="parChTrans1D2" presStyleIdx="2" presStyleCnt="7"/>
      <dgm:spPr/>
      <dgm:t>
        <a:bodyPr/>
        <a:lstStyle/>
        <a:p>
          <a:endParaRPr lang="zh-CN" altLang="en-US"/>
        </a:p>
      </dgm:t>
    </dgm:pt>
    <dgm:pt modelId="{BA76086E-3CF6-405F-AD70-BC9E7EE0B31A}" type="pres">
      <dgm:prSet presAssocID="{ADE1508C-2FE7-4AE5-8078-0B84809DDA46}" presName="hierRoot2" presStyleCnt="0">
        <dgm:presLayoutVars>
          <dgm:hierBranch val="init"/>
        </dgm:presLayoutVars>
      </dgm:prSet>
      <dgm:spPr/>
    </dgm:pt>
    <dgm:pt modelId="{DE7E0669-0EF6-4787-9ACD-88B99B708A2B}" type="pres">
      <dgm:prSet presAssocID="{ADE1508C-2FE7-4AE5-8078-0B84809DDA46}" presName="rootComposite" presStyleCnt="0"/>
      <dgm:spPr/>
    </dgm:pt>
    <dgm:pt modelId="{48756EB2-F066-4CAE-9791-07E71B7D1DAC}" type="pres">
      <dgm:prSet presAssocID="{ADE1508C-2FE7-4AE5-8078-0B84809DDA46}" presName="rootText" presStyleLbl="node2" presStyleIdx="2" presStyleCnt="7">
        <dgm:presLayoutVars>
          <dgm:chPref val="3"/>
        </dgm:presLayoutVars>
      </dgm:prSet>
      <dgm:spPr/>
      <dgm:t>
        <a:bodyPr/>
        <a:lstStyle/>
        <a:p>
          <a:endParaRPr lang="zh-CN" altLang="en-US"/>
        </a:p>
      </dgm:t>
    </dgm:pt>
    <dgm:pt modelId="{7E10BFAC-C221-4150-85FE-73A4FCFC8EE3}" type="pres">
      <dgm:prSet presAssocID="{ADE1508C-2FE7-4AE5-8078-0B84809DDA46}" presName="rootConnector" presStyleLbl="node2" presStyleIdx="2" presStyleCnt="7"/>
      <dgm:spPr/>
      <dgm:t>
        <a:bodyPr/>
        <a:lstStyle/>
        <a:p>
          <a:endParaRPr lang="zh-CN" altLang="en-US"/>
        </a:p>
      </dgm:t>
    </dgm:pt>
    <dgm:pt modelId="{C2C76021-50EE-4BDC-8199-3360BEE1D708}" type="pres">
      <dgm:prSet presAssocID="{ADE1508C-2FE7-4AE5-8078-0B84809DDA46}" presName="hierChild4" presStyleCnt="0"/>
      <dgm:spPr/>
    </dgm:pt>
    <dgm:pt modelId="{D2A7555B-6CE5-4ECC-8E0F-AF9EBFD69F05}" type="pres">
      <dgm:prSet presAssocID="{ADE1508C-2FE7-4AE5-8078-0B84809DDA46}" presName="hierChild5" presStyleCnt="0"/>
      <dgm:spPr/>
    </dgm:pt>
    <dgm:pt modelId="{74083671-55B1-4817-8873-AC393C5B8B45}" type="pres">
      <dgm:prSet presAssocID="{84E8929F-09D2-4F79-90E9-6ABD9C244491}" presName="Name37" presStyleLbl="parChTrans1D2" presStyleIdx="3" presStyleCnt="7"/>
      <dgm:spPr/>
      <dgm:t>
        <a:bodyPr/>
        <a:lstStyle/>
        <a:p>
          <a:endParaRPr lang="zh-CN" altLang="en-US"/>
        </a:p>
      </dgm:t>
    </dgm:pt>
    <dgm:pt modelId="{9D2902BD-1D0F-4DC8-BCF4-D856D084FC06}" type="pres">
      <dgm:prSet presAssocID="{F53156C5-E548-4AE2-A8B4-60F4B37347D2}" presName="hierRoot2" presStyleCnt="0">
        <dgm:presLayoutVars>
          <dgm:hierBranch val="init"/>
        </dgm:presLayoutVars>
      </dgm:prSet>
      <dgm:spPr/>
    </dgm:pt>
    <dgm:pt modelId="{717C36BC-6A33-4633-8790-C3FF5B8B56D6}" type="pres">
      <dgm:prSet presAssocID="{F53156C5-E548-4AE2-A8B4-60F4B37347D2}" presName="rootComposite" presStyleCnt="0"/>
      <dgm:spPr/>
    </dgm:pt>
    <dgm:pt modelId="{57316737-FDAA-40A3-A91B-ACF9216A7561}" type="pres">
      <dgm:prSet presAssocID="{F53156C5-E548-4AE2-A8B4-60F4B37347D2}" presName="rootText" presStyleLbl="node2" presStyleIdx="3" presStyleCnt="7">
        <dgm:presLayoutVars>
          <dgm:chPref val="3"/>
        </dgm:presLayoutVars>
      </dgm:prSet>
      <dgm:spPr/>
      <dgm:t>
        <a:bodyPr/>
        <a:lstStyle/>
        <a:p>
          <a:endParaRPr lang="zh-CN" altLang="en-US"/>
        </a:p>
      </dgm:t>
    </dgm:pt>
    <dgm:pt modelId="{D5744793-3CCA-4EB1-8CE4-008109E5D922}" type="pres">
      <dgm:prSet presAssocID="{F53156C5-E548-4AE2-A8B4-60F4B37347D2}" presName="rootConnector" presStyleLbl="node2" presStyleIdx="3" presStyleCnt="7"/>
      <dgm:spPr/>
      <dgm:t>
        <a:bodyPr/>
        <a:lstStyle/>
        <a:p>
          <a:endParaRPr lang="zh-CN" altLang="en-US"/>
        </a:p>
      </dgm:t>
    </dgm:pt>
    <dgm:pt modelId="{BEA77AB0-1548-4C40-8AB1-CE6459D73383}" type="pres">
      <dgm:prSet presAssocID="{F53156C5-E548-4AE2-A8B4-60F4B37347D2}" presName="hierChild4" presStyleCnt="0"/>
      <dgm:spPr/>
    </dgm:pt>
    <dgm:pt modelId="{C4DC6FF6-B9D3-472C-A7C1-8F8DF1007160}" type="pres">
      <dgm:prSet presAssocID="{F53156C5-E548-4AE2-A8B4-60F4B37347D2}" presName="hierChild5" presStyleCnt="0"/>
      <dgm:spPr/>
    </dgm:pt>
    <dgm:pt modelId="{C82E1E7D-6A97-49C9-BF52-1DC89727ED5D}" type="pres">
      <dgm:prSet presAssocID="{6BAE52FA-0AEA-43B6-9F5B-03FB65B9A2D9}" presName="Name37" presStyleLbl="parChTrans1D2" presStyleIdx="4" presStyleCnt="7"/>
      <dgm:spPr/>
      <dgm:t>
        <a:bodyPr/>
        <a:lstStyle/>
        <a:p>
          <a:endParaRPr lang="zh-CN" altLang="en-US"/>
        </a:p>
      </dgm:t>
    </dgm:pt>
    <dgm:pt modelId="{1C05004D-B70F-47EE-A93C-AFC0626F3434}" type="pres">
      <dgm:prSet presAssocID="{B2CCB8E7-8B87-49D2-8632-22EA287F7A0C}" presName="hierRoot2" presStyleCnt="0">
        <dgm:presLayoutVars>
          <dgm:hierBranch val="init"/>
        </dgm:presLayoutVars>
      </dgm:prSet>
      <dgm:spPr/>
    </dgm:pt>
    <dgm:pt modelId="{A2E6624D-BEE8-4BC8-AE5D-69C245AD989E}" type="pres">
      <dgm:prSet presAssocID="{B2CCB8E7-8B87-49D2-8632-22EA287F7A0C}" presName="rootComposite" presStyleCnt="0"/>
      <dgm:spPr/>
    </dgm:pt>
    <dgm:pt modelId="{84E26590-01EA-42AC-8F51-C3AB6E62451A}" type="pres">
      <dgm:prSet presAssocID="{B2CCB8E7-8B87-49D2-8632-22EA287F7A0C}" presName="rootText" presStyleLbl="node2" presStyleIdx="4" presStyleCnt="7">
        <dgm:presLayoutVars>
          <dgm:chPref val="3"/>
        </dgm:presLayoutVars>
      </dgm:prSet>
      <dgm:spPr/>
      <dgm:t>
        <a:bodyPr/>
        <a:lstStyle/>
        <a:p>
          <a:endParaRPr lang="zh-CN" altLang="en-US"/>
        </a:p>
      </dgm:t>
    </dgm:pt>
    <dgm:pt modelId="{21975701-31D4-4DED-AB8F-2F905D3D01B6}" type="pres">
      <dgm:prSet presAssocID="{B2CCB8E7-8B87-49D2-8632-22EA287F7A0C}" presName="rootConnector" presStyleLbl="node2" presStyleIdx="4" presStyleCnt="7"/>
      <dgm:spPr/>
      <dgm:t>
        <a:bodyPr/>
        <a:lstStyle/>
        <a:p>
          <a:endParaRPr lang="zh-CN" altLang="en-US"/>
        </a:p>
      </dgm:t>
    </dgm:pt>
    <dgm:pt modelId="{063DBF1F-B289-4F36-9AF9-32A34C64AD2C}" type="pres">
      <dgm:prSet presAssocID="{B2CCB8E7-8B87-49D2-8632-22EA287F7A0C}" presName="hierChild4" presStyleCnt="0"/>
      <dgm:spPr/>
    </dgm:pt>
    <dgm:pt modelId="{8A0AED51-E4EF-4545-A7C1-0662994AA523}" type="pres">
      <dgm:prSet presAssocID="{B2CCB8E7-8B87-49D2-8632-22EA287F7A0C}" presName="hierChild5" presStyleCnt="0"/>
      <dgm:spPr/>
    </dgm:pt>
    <dgm:pt modelId="{E25E9A84-FBB3-49DC-B756-B8DC0E9420C0}" type="pres">
      <dgm:prSet presAssocID="{A8F445F6-B9F4-450B-BC85-B988EBAFBC86}" presName="Name37" presStyleLbl="parChTrans1D2" presStyleIdx="5" presStyleCnt="7"/>
      <dgm:spPr/>
      <dgm:t>
        <a:bodyPr/>
        <a:lstStyle/>
        <a:p>
          <a:endParaRPr lang="zh-CN" altLang="en-US"/>
        </a:p>
      </dgm:t>
    </dgm:pt>
    <dgm:pt modelId="{8943A2AF-0147-493D-98EB-A2C4640B1BF2}" type="pres">
      <dgm:prSet presAssocID="{6571C3FC-BA2A-437A-A629-675156B91E9E}" presName="hierRoot2" presStyleCnt="0">
        <dgm:presLayoutVars>
          <dgm:hierBranch val="init"/>
        </dgm:presLayoutVars>
      </dgm:prSet>
      <dgm:spPr/>
    </dgm:pt>
    <dgm:pt modelId="{D0E87E19-DEF2-492A-AEF9-F3D2D8F4785F}" type="pres">
      <dgm:prSet presAssocID="{6571C3FC-BA2A-437A-A629-675156B91E9E}" presName="rootComposite" presStyleCnt="0"/>
      <dgm:spPr/>
    </dgm:pt>
    <dgm:pt modelId="{68AB2FA5-15BA-47B4-80A4-D3EB7C77E433}" type="pres">
      <dgm:prSet presAssocID="{6571C3FC-BA2A-437A-A629-675156B91E9E}" presName="rootText" presStyleLbl="node2" presStyleIdx="5" presStyleCnt="7">
        <dgm:presLayoutVars>
          <dgm:chPref val="3"/>
        </dgm:presLayoutVars>
      </dgm:prSet>
      <dgm:spPr/>
      <dgm:t>
        <a:bodyPr/>
        <a:lstStyle/>
        <a:p>
          <a:endParaRPr lang="zh-CN" altLang="en-US"/>
        </a:p>
      </dgm:t>
    </dgm:pt>
    <dgm:pt modelId="{5BFD860E-7EDC-4A6A-A3D9-DC395D2F8176}" type="pres">
      <dgm:prSet presAssocID="{6571C3FC-BA2A-437A-A629-675156B91E9E}" presName="rootConnector" presStyleLbl="node2" presStyleIdx="5" presStyleCnt="7"/>
      <dgm:spPr/>
      <dgm:t>
        <a:bodyPr/>
        <a:lstStyle/>
        <a:p>
          <a:endParaRPr lang="zh-CN" altLang="en-US"/>
        </a:p>
      </dgm:t>
    </dgm:pt>
    <dgm:pt modelId="{1755822E-B439-4299-841E-02EF829EFFD2}" type="pres">
      <dgm:prSet presAssocID="{6571C3FC-BA2A-437A-A629-675156B91E9E}" presName="hierChild4" presStyleCnt="0"/>
      <dgm:spPr/>
    </dgm:pt>
    <dgm:pt modelId="{4770A9F5-79AD-4A69-8D38-E6B037872CFB}" type="pres">
      <dgm:prSet presAssocID="{6571C3FC-BA2A-437A-A629-675156B91E9E}" presName="hierChild5" presStyleCnt="0"/>
      <dgm:spPr/>
    </dgm:pt>
    <dgm:pt modelId="{4676E7A2-CCB2-4348-964B-C2CEE6F6BEFF}" type="pres">
      <dgm:prSet presAssocID="{DE1EFB47-293F-4715-9A8F-3458E3F3FB11}" presName="Name37" presStyleLbl="parChTrans1D2" presStyleIdx="6" presStyleCnt="7"/>
      <dgm:spPr/>
      <dgm:t>
        <a:bodyPr/>
        <a:lstStyle/>
        <a:p>
          <a:endParaRPr lang="zh-CN" altLang="en-US"/>
        </a:p>
      </dgm:t>
    </dgm:pt>
    <dgm:pt modelId="{CFD63C99-4350-43BF-AB18-94720A0D34D0}" type="pres">
      <dgm:prSet presAssocID="{90682096-FF73-4012-B48E-CD323D92C36F}" presName="hierRoot2" presStyleCnt="0">
        <dgm:presLayoutVars>
          <dgm:hierBranch val="init"/>
        </dgm:presLayoutVars>
      </dgm:prSet>
      <dgm:spPr/>
    </dgm:pt>
    <dgm:pt modelId="{46C4A3E5-B888-4BBF-BD6B-C9C28DF7D22A}" type="pres">
      <dgm:prSet presAssocID="{90682096-FF73-4012-B48E-CD323D92C36F}" presName="rootComposite" presStyleCnt="0"/>
      <dgm:spPr/>
    </dgm:pt>
    <dgm:pt modelId="{11BBD172-0610-459C-AFDE-450C4A411C3E}" type="pres">
      <dgm:prSet presAssocID="{90682096-FF73-4012-B48E-CD323D92C36F}" presName="rootText" presStyleLbl="node2" presStyleIdx="6" presStyleCnt="7">
        <dgm:presLayoutVars>
          <dgm:chPref val="3"/>
        </dgm:presLayoutVars>
      </dgm:prSet>
      <dgm:spPr/>
      <dgm:t>
        <a:bodyPr/>
        <a:lstStyle/>
        <a:p>
          <a:endParaRPr lang="zh-CN" altLang="en-US"/>
        </a:p>
      </dgm:t>
    </dgm:pt>
    <dgm:pt modelId="{C4081326-B3E0-4FAB-BD20-89B51A483195}" type="pres">
      <dgm:prSet presAssocID="{90682096-FF73-4012-B48E-CD323D92C36F}" presName="rootConnector" presStyleLbl="node2" presStyleIdx="6" presStyleCnt="7"/>
      <dgm:spPr/>
      <dgm:t>
        <a:bodyPr/>
        <a:lstStyle/>
        <a:p>
          <a:endParaRPr lang="zh-CN" altLang="en-US"/>
        </a:p>
      </dgm:t>
    </dgm:pt>
    <dgm:pt modelId="{586D8455-670C-4B10-B7E3-34471A5DC4CB}" type="pres">
      <dgm:prSet presAssocID="{90682096-FF73-4012-B48E-CD323D92C36F}" presName="hierChild4" presStyleCnt="0"/>
      <dgm:spPr/>
    </dgm:pt>
    <dgm:pt modelId="{F35FC35D-4CDC-4788-904B-37C4D60404BA}" type="pres">
      <dgm:prSet presAssocID="{90682096-FF73-4012-B48E-CD323D92C36F}" presName="hierChild5" presStyleCnt="0"/>
      <dgm:spPr/>
    </dgm:pt>
    <dgm:pt modelId="{DDD1763B-BC5C-4ACB-81F6-E42CEBB4164C}" type="pres">
      <dgm:prSet presAssocID="{00778105-6A84-42D4-B69B-82C26F4716A1}" presName="hierChild3" presStyleCnt="0"/>
      <dgm:spPr/>
    </dgm:pt>
  </dgm:ptLst>
  <dgm:cxnLst>
    <dgm:cxn modelId="{14979009-0C43-49AE-A5CC-EFCC07D61A01}" srcId="{00778105-6A84-42D4-B69B-82C26F4716A1}" destId="{ADE1508C-2FE7-4AE5-8078-0B84809DDA46}" srcOrd="2" destOrd="0" parTransId="{43F5491C-927B-4865-B3A1-7DAB7316DAC0}" sibTransId="{03A5422F-F0AA-4445-8AE7-717CF9B3508D}"/>
    <dgm:cxn modelId="{08A3DECE-DACA-4B8F-9857-41F7EC9A98BE}" type="presOf" srcId="{79445D5B-BE12-45E4-824A-ED9302039DCE}" destId="{DA0F437E-1DFE-41A5-B9AF-014DB9838B6A}" srcOrd="0" destOrd="0" presId="urn:microsoft.com/office/officeart/2005/8/layout/orgChart1"/>
    <dgm:cxn modelId="{ED37D137-77A8-455A-B779-723A9EE600A4}" type="presOf" srcId="{3E461DB3-271F-4A36-9004-10BFEEFB6AF0}" destId="{6D33A11E-DF90-43E5-8064-71C2B2550813}" srcOrd="0" destOrd="0" presId="urn:microsoft.com/office/officeart/2005/8/layout/orgChart1"/>
    <dgm:cxn modelId="{67C5ED3A-028C-483E-B0FC-05B2C2AAC19A}" type="presOf" srcId="{A8F445F6-B9F4-450B-BC85-B988EBAFBC86}" destId="{E25E9A84-FBB3-49DC-B756-B8DC0E9420C0}" srcOrd="0" destOrd="0" presId="urn:microsoft.com/office/officeart/2005/8/layout/orgChart1"/>
    <dgm:cxn modelId="{81783B9F-E94C-4C85-8B89-E5286911C15F}" type="presOf" srcId="{5C175943-6524-45A4-B347-44E03D50E482}" destId="{04EA837E-A757-4105-A532-7E6C51A0A6CB}" srcOrd="0" destOrd="0" presId="urn:microsoft.com/office/officeart/2005/8/layout/orgChart1"/>
    <dgm:cxn modelId="{77B70ED7-B2B1-4562-9737-627515CADE0C}" type="presOf" srcId="{5C175943-6524-45A4-B347-44E03D50E482}" destId="{3CE9CD47-AB59-4737-9D50-40339A138863}" srcOrd="1" destOrd="0" presId="urn:microsoft.com/office/officeart/2005/8/layout/orgChart1"/>
    <dgm:cxn modelId="{CA482094-1689-4D2B-BFC7-F15871B1DD19}" srcId="{00778105-6A84-42D4-B69B-82C26F4716A1}" destId="{5C175943-6524-45A4-B347-44E03D50E482}" srcOrd="0" destOrd="0" parTransId="{44BC60F5-56CB-4391-8438-7D8A612F8985}" sibTransId="{02BFB927-5BBF-4192-99CF-0D35271BDCFF}"/>
    <dgm:cxn modelId="{D08F8677-ECB7-4EDB-AC54-F602CCE72A1B}" type="presOf" srcId="{F53156C5-E548-4AE2-A8B4-60F4B37347D2}" destId="{D5744793-3CCA-4EB1-8CE4-008109E5D922}" srcOrd="1" destOrd="0" presId="urn:microsoft.com/office/officeart/2005/8/layout/orgChart1"/>
    <dgm:cxn modelId="{19D38FAC-E232-4E74-B794-F7FB14E1E3EC}" type="presOf" srcId="{15851FD1-3C9F-46D2-86CE-997899C8E9B1}" destId="{5B31BB2A-B81A-46FD-9B7A-D63AE0112822}" srcOrd="0" destOrd="0" presId="urn:microsoft.com/office/officeart/2005/8/layout/orgChart1"/>
    <dgm:cxn modelId="{BA051DC3-C0B0-445C-B8AA-A8F9B012C320}" type="presOf" srcId="{40C6F67F-C80B-4F5F-9334-5B6181EE78A4}" destId="{F56A97EC-805F-426F-8D10-BD2555C48F0A}" srcOrd="0" destOrd="0" presId="urn:microsoft.com/office/officeart/2005/8/layout/orgChart1"/>
    <dgm:cxn modelId="{E7207CC6-1889-4DD6-84C1-F6ED23296F43}" srcId="{00778105-6A84-42D4-B69B-82C26F4716A1}" destId="{632A06D4-405A-4C3D-A73C-A9640A743C3B}" srcOrd="1" destOrd="0" parTransId="{3E461DB3-271F-4A36-9004-10BFEEFB6AF0}" sibTransId="{30DE70DD-490A-4FC5-82C2-E6642F8DC75B}"/>
    <dgm:cxn modelId="{2A85E032-4AC4-44C4-A551-1D2E09C5400A}" srcId="{00778105-6A84-42D4-B69B-82C26F4716A1}" destId="{90682096-FF73-4012-B48E-CD323D92C36F}" srcOrd="6" destOrd="0" parTransId="{DE1EFB47-293F-4715-9A8F-3458E3F3FB11}" sibTransId="{A826CE04-2757-4409-9F20-71BDB30A11C8}"/>
    <dgm:cxn modelId="{501A1F10-537D-4253-9ABD-E3A61479F38E}" type="presOf" srcId="{ADE1508C-2FE7-4AE5-8078-0B84809DDA46}" destId="{48756EB2-F066-4CAE-9791-07E71B7D1DAC}" srcOrd="0" destOrd="0" presId="urn:microsoft.com/office/officeart/2005/8/layout/orgChart1"/>
    <dgm:cxn modelId="{4F0BF459-4DC1-42C5-A128-6CAE95C81B9B}" type="presOf" srcId="{44BC60F5-56CB-4391-8438-7D8A612F8985}" destId="{AEF2B643-8AAB-4496-B9AB-1649C8FEE937}" srcOrd="0" destOrd="0" presId="urn:microsoft.com/office/officeart/2005/8/layout/orgChart1"/>
    <dgm:cxn modelId="{B748655A-C374-47C6-88CE-3A33B76E6FF1}" type="presOf" srcId="{0D1C8BDD-3A7B-4F73-BA15-C209501F0FA8}" destId="{354E3FEB-6156-482C-8683-2BC8DC667393}" srcOrd="0" destOrd="0" presId="urn:microsoft.com/office/officeart/2005/8/layout/orgChart1"/>
    <dgm:cxn modelId="{BB1F1DF8-5950-4F75-8FBA-FCD88BE249E1}" type="presOf" srcId="{B2CCB8E7-8B87-49D2-8632-22EA287F7A0C}" destId="{84E26590-01EA-42AC-8F51-C3AB6E62451A}" srcOrd="0" destOrd="0" presId="urn:microsoft.com/office/officeart/2005/8/layout/orgChart1"/>
    <dgm:cxn modelId="{905EBDD1-CABB-40BC-A3FC-CCDCF3223FDB}" type="presOf" srcId="{6BAE52FA-0AEA-43B6-9F5B-03FB65B9A2D9}" destId="{C82E1E7D-6A97-49C9-BF52-1DC89727ED5D}" srcOrd="0" destOrd="0" presId="urn:microsoft.com/office/officeart/2005/8/layout/orgChart1"/>
    <dgm:cxn modelId="{9D63C861-65CB-4E73-A104-A7C52AA891A3}" type="presOf" srcId="{ADE1508C-2FE7-4AE5-8078-0B84809DDA46}" destId="{7E10BFAC-C221-4150-85FE-73A4FCFC8EE3}" srcOrd="1" destOrd="0" presId="urn:microsoft.com/office/officeart/2005/8/layout/orgChart1"/>
    <dgm:cxn modelId="{DFE3126D-C1AE-4953-8287-2A8137D971ED}" srcId="{00778105-6A84-42D4-B69B-82C26F4716A1}" destId="{6571C3FC-BA2A-437A-A629-675156B91E9E}" srcOrd="5" destOrd="0" parTransId="{A8F445F6-B9F4-450B-BC85-B988EBAFBC86}" sibTransId="{5B81F508-70F1-4FAF-8092-19BF4D8ACF58}"/>
    <dgm:cxn modelId="{99F8CBB4-5DBF-4A60-92E8-5A54E745C6A1}" srcId="{5C175943-6524-45A4-B347-44E03D50E482}" destId="{219857C8-9A44-4DA2-8040-434A4B083BCD}" srcOrd="0" destOrd="0" parTransId="{2B340592-07E0-4DA0-8F78-61B8A80D0381}" sibTransId="{F33FC6B2-EC3D-4742-BB14-74E2311178A6}"/>
    <dgm:cxn modelId="{42E12C10-5BD0-4689-BE25-D869C59B40B3}" type="presOf" srcId="{6571C3FC-BA2A-437A-A629-675156B91E9E}" destId="{5BFD860E-7EDC-4A6A-A3D9-DC395D2F8176}" srcOrd="1" destOrd="0" presId="urn:microsoft.com/office/officeart/2005/8/layout/orgChart1"/>
    <dgm:cxn modelId="{D9B6BF48-F9A7-4BF9-BD7A-C442BDB24ED7}" type="presOf" srcId="{84E8929F-09D2-4F79-90E9-6ABD9C244491}" destId="{74083671-55B1-4817-8873-AC393C5B8B45}" srcOrd="0" destOrd="0" presId="urn:microsoft.com/office/officeart/2005/8/layout/orgChart1"/>
    <dgm:cxn modelId="{5D8B5942-D797-4B72-B5A1-56EAEC953856}" srcId="{00778105-6A84-42D4-B69B-82C26F4716A1}" destId="{B2CCB8E7-8B87-49D2-8632-22EA287F7A0C}" srcOrd="4" destOrd="0" parTransId="{6BAE52FA-0AEA-43B6-9F5B-03FB65B9A2D9}" sibTransId="{49326ADC-B4AD-46E3-BE5A-7A9843F70618}"/>
    <dgm:cxn modelId="{64284915-6BB7-46D9-BB12-3FFE0F4C5C9B}" type="presOf" srcId="{79445D5B-BE12-45E4-824A-ED9302039DCE}" destId="{BE29CDA2-FAC9-44B6-9AFE-E5879ECB9A32}" srcOrd="1" destOrd="0" presId="urn:microsoft.com/office/officeart/2005/8/layout/orgChart1"/>
    <dgm:cxn modelId="{C4DA1EB4-7DB6-42A7-942C-52C091627CBE}" type="presOf" srcId="{B2CCB8E7-8B87-49D2-8632-22EA287F7A0C}" destId="{21975701-31D4-4DED-AB8F-2F905D3D01B6}" srcOrd="1" destOrd="0" presId="urn:microsoft.com/office/officeart/2005/8/layout/orgChart1"/>
    <dgm:cxn modelId="{0A4637DC-399C-44C3-A999-62F391BAE258}" type="presOf" srcId="{00778105-6A84-42D4-B69B-82C26F4716A1}" destId="{1092A613-8CBE-4228-A840-250B76897C32}" srcOrd="1" destOrd="0" presId="urn:microsoft.com/office/officeart/2005/8/layout/orgChart1"/>
    <dgm:cxn modelId="{7BD047CF-DDB1-4594-A0AD-1064FFBCB590}" srcId="{15851FD1-3C9F-46D2-86CE-997899C8E9B1}" destId="{00778105-6A84-42D4-B69B-82C26F4716A1}" srcOrd="0" destOrd="0" parTransId="{89B972BE-E2EE-4458-A7F8-E05B0ECEB39B}" sibTransId="{2FEBDC5F-73E6-4F77-BF00-3298B1B09FA6}"/>
    <dgm:cxn modelId="{248006F7-C26E-4D8B-AE73-0353A320A63D}" type="presOf" srcId="{00778105-6A84-42D4-B69B-82C26F4716A1}" destId="{B31C83F4-98B3-4D9D-B3A7-32FF150E7F7B}" srcOrd="0" destOrd="0" presId="urn:microsoft.com/office/officeart/2005/8/layout/orgChart1"/>
    <dgm:cxn modelId="{139D4899-00C3-4FE5-90A6-35E0DBD128C9}" type="presOf" srcId="{7EB9E34F-E9A5-4EA2-93F4-809D02FFF768}" destId="{E7512CA0-3A1C-42D5-BCF8-EBBB63B744AF}" srcOrd="0" destOrd="0" presId="urn:microsoft.com/office/officeart/2005/8/layout/orgChart1"/>
    <dgm:cxn modelId="{24914722-8780-4DCE-AC06-D0364BBD5D93}" type="presOf" srcId="{6571C3FC-BA2A-437A-A629-675156B91E9E}" destId="{68AB2FA5-15BA-47B4-80A4-D3EB7C77E433}" srcOrd="0" destOrd="0" presId="urn:microsoft.com/office/officeart/2005/8/layout/orgChart1"/>
    <dgm:cxn modelId="{AF2603F5-A1A7-45F0-9621-076DA337BF06}" type="presOf" srcId="{90682096-FF73-4012-B48E-CD323D92C36F}" destId="{11BBD172-0610-459C-AFDE-450C4A411C3E}" srcOrd="0" destOrd="0" presId="urn:microsoft.com/office/officeart/2005/8/layout/orgChart1"/>
    <dgm:cxn modelId="{988A0E63-D6C2-4C8E-B139-AF4DFB7D3670}" type="presOf" srcId="{219857C8-9A44-4DA2-8040-434A4B083BCD}" destId="{646565FC-AB32-412B-ACD3-AD923DDECFAA}" srcOrd="0" destOrd="0" presId="urn:microsoft.com/office/officeart/2005/8/layout/orgChart1"/>
    <dgm:cxn modelId="{432CF96B-227C-41BE-B069-B58A2BB6322C}" type="presOf" srcId="{632A06D4-405A-4C3D-A73C-A9640A743C3B}" destId="{D955A28B-50E9-49E7-9507-40BA7CA5BE21}" srcOrd="0" destOrd="0" presId="urn:microsoft.com/office/officeart/2005/8/layout/orgChart1"/>
    <dgm:cxn modelId="{ADD9D477-DB34-43B8-80B9-8926615B1ADA}" type="presOf" srcId="{219857C8-9A44-4DA2-8040-434A4B083BCD}" destId="{797A1B35-8D5C-41DA-9A93-B79539B7A8D8}" srcOrd="1" destOrd="0" presId="urn:microsoft.com/office/officeart/2005/8/layout/orgChart1"/>
    <dgm:cxn modelId="{F4FB91BC-300D-43CB-9396-1BC8B105EBED}" type="presOf" srcId="{2B340592-07E0-4DA0-8F78-61B8A80D0381}" destId="{D3AB7F07-2613-47C1-A0E8-439790326F4D}" srcOrd="0" destOrd="0" presId="urn:microsoft.com/office/officeart/2005/8/layout/orgChart1"/>
    <dgm:cxn modelId="{52624B27-753C-4C9A-87C2-415CBE8A783D}" srcId="{00778105-6A84-42D4-B69B-82C26F4716A1}" destId="{F53156C5-E548-4AE2-A8B4-60F4B37347D2}" srcOrd="3" destOrd="0" parTransId="{84E8929F-09D2-4F79-90E9-6ABD9C244491}" sibTransId="{4F043CB0-4FA6-48BA-8C23-C74F95C952F1}"/>
    <dgm:cxn modelId="{BF1F9221-45C7-4698-9E52-F58F837226E7}" type="presOf" srcId="{43F5491C-927B-4865-B3A1-7DAB7316DAC0}" destId="{A1BE662C-21D1-4937-AB5F-A8F5F85F8B38}" srcOrd="0" destOrd="0" presId="urn:microsoft.com/office/officeart/2005/8/layout/orgChart1"/>
    <dgm:cxn modelId="{DCA91216-A147-4B43-B021-1F196CF74CE9}" type="presOf" srcId="{632A06D4-405A-4C3D-A73C-A9640A743C3B}" destId="{953BD514-CF95-45EA-BF2E-B67AA6964DA5}" srcOrd="1" destOrd="0" presId="urn:microsoft.com/office/officeart/2005/8/layout/orgChart1"/>
    <dgm:cxn modelId="{F8758CA2-1555-4D77-B60A-18A9D694066F}" type="presOf" srcId="{F53156C5-E548-4AE2-A8B4-60F4B37347D2}" destId="{57316737-FDAA-40A3-A91B-ACF9216A7561}" srcOrd="0" destOrd="0" presId="urn:microsoft.com/office/officeart/2005/8/layout/orgChart1"/>
    <dgm:cxn modelId="{7C362A56-484E-46B6-A967-58BCC5DCA539}" type="presOf" srcId="{DE1EFB47-293F-4715-9A8F-3458E3F3FB11}" destId="{4676E7A2-CCB2-4348-964B-C2CEE6F6BEFF}" srcOrd="0" destOrd="0" presId="urn:microsoft.com/office/officeart/2005/8/layout/orgChart1"/>
    <dgm:cxn modelId="{5B8CC134-BADC-41F1-BC38-D376DF9076C5}" type="presOf" srcId="{40C6F67F-C80B-4F5F-9334-5B6181EE78A4}" destId="{4EAE18A2-E906-41C1-970F-48898A42BBDD}" srcOrd="1" destOrd="0" presId="urn:microsoft.com/office/officeart/2005/8/layout/orgChart1"/>
    <dgm:cxn modelId="{A73684B7-9193-4F64-B363-33547F83C4DA}" srcId="{219857C8-9A44-4DA2-8040-434A4B083BCD}" destId="{40C6F67F-C80B-4F5F-9334-5B6181EE78A4}" srcOrd="0" destOrd="0" parTransId="{0D1C8BDD-3A7B-4F73-BA15-C209501F0FA8}" sibTransId="{8D0AA10C-4315-4ADE-A575-6FDB37319945}"/>
    <dgm:cxn modelId="{08EAE7AA-A93B-4119-B6D0-2F98B50C481F}" srcId="{5C175943-6524-45A4-B347-44E03D50E482}" destId="{79445D5B-BE12-45E4-824A-ED9302039DCE}" srcOrd="1" destOrd="0" parTransId="{7EB9E34F-E9A5-4EA2-93F4-809D02FFF768}" sibTransId="{77218964-59FD-425D-9C92-47B11DF197F6}"/>
    <dgm:cxn modelId="{CA2A4A07-C67C-4F2D-A301-8B072787434D}" type="presOf" srcId="{90682096-FF73-4012-B48E-CD323D92C36F}" destId="{C4081326-B3E0-4FAB-BD20-89B51A483195}" srcOrd="1" destOrd="0" presId="urn:microsoft.com/office/officeart/2005/8/layout/orgChart1"/>
    <dgm:cxn modelId="{9F84FCE5-D603-43B0-BBA4-2AE5234A8877}" type="presParOf" srcId="{5B31BB2A-B81A-46FD-9B7A-D63AE0112822}" destId="{56B98DB6-5FBE-4B0B-85D9-A2C269DB6969}" srcOrd="0" destOrd="0" presId="urn:microsoft.com/office/officeart/2005/8/layout/orgChart1"/>
    <dgm:cxn modelId="{D4D94596-A9E5-4EE9-9FEB-F6E3ED50AE4D}" type="presParOf" srcId="{56B98DB6-5FBE-4B0B-85D9-A2C269DB6969}" destId="{D20F4B78-7DCC-4304-830F-CEF24BA105CB}" srcOrd="0" destOrd="0" presId="urn:microsoft.com/office/officeart/2005/8/layout/orgChart1"/>
    <dgm:cxn modelId="{54F0AC94-5053-498F-A5B7-30AB32E368B6}" type="presParOf" srcId="{D20F4B78-7DCC-4304-830F-CEF24BA105CB}" destId="{B31C83F4-98B3-4D9D-B3A7-32FF150E7F7B}" srcOrd="0" destOrd="0" presId="urn:microsoft.com/office/officeart/2005/8/layout/orgChart1"/>
    <dgm:cxn modelId="{7A23FD85-D629-49D9-A9F5-8347F45091FE}" type="presParOf" srcId="{D20F4B78-7DCC-4304-830F-CEF24BA105CB}" destId="{1092A613-8CBE-4228-A840-250B76897C32}" srcOrd="1" destOrd="0" presId="urn:microsoft.com/office/officeart/2005/8/layout/orgChart1"/>
    <dgm:cxn modelId="{164BB6CD-EF4E-46D3-8B19-95EE5EE30222}" type="presParOf" srcId="{56B98DB6-5FBE-4B0B-85D9-A2C269DB6969}" destId="{5732CB78-F878-4694-BFEB-020C3B280D2F}" srcOrd="1" destOrd="0" presId="urn:microsoft.com/office/officeart/2005/8/layout/orgChart1"/>
    <dgm:cxn modelId="{5BBF2D66-7223-40FA-84A7-EAF716999B48}" type="presParOf" srcId="{5732CB78-F878-4694-BFEB-020C3B280D2F}" destId="{AEF2B643-8AAB-4496-B9AB-1649C8FEE937}" srcOrd="0" destOrd="0" presId="urn:microsoft.com/office/officeart/2005/8/layout/orgChart1"/>
    <dgm:cxn modelId="{39D7070C-1A75-4D13-94A9-0422BDA8B05D}" type="presParOf" srcId="{5732CB78-F878-4694-BFEB-020C3B280D2F}" destId="{EEF0C1BA-AB09-4091-981D-83F5E38ADAA7}" srcOrd="1" destOrd="0" presId="urn:microsoft.com/office/officeart/2005/8/layout/orgChart1"/>
    <dgm:cxn modelId="{14DD40F1-F358-4CAA-A4D4-B8E5018BE5C5}" type="presParOf" srcId="{EEF0C1BA-AB09-4091-981D-83F5E38ADAA7}" destId="{7EEA142F-79B9-4172-8970-1AC344945871}" srcOrd="0" destOrd="0" presId="urn:microsoft.com/office/officeart/2005/8/layout/orgChart1"/>
    <dgm:cxn modelId="{014D0A39-D47E-4782-BF40-DE4E601C1352}" type="presParOf" srcId="{7EEA142F-79B9-4172-8970-1AC344945871}" destId="{04EA837E-A757-4105-A532-7E6C51A0A6CB}" srcOrd="0" destOrd="0" presId="urn:microsoft.com/office/officeart/2005/8/layout/orgChart1"/>
    <dgm:cxn modelId="{A1A43940-3C58-43BA-BAA5-481101F49C8B}" type="presParOf" srcId="{7EEA142F-79B9-4172-8970-1AC344945871}" destId="{3CE9CD47-AB59-4737-9D50-40339A138863}" srcOrd="1" destOrd="0" presId="urn:microsoft.com/office/officeart/2005/8/layout/orgChart1"/>
    <dgm:cxn modelId="{93F48C04-9C29-4486-B613-E39338B59E2B}" type="presParOf" srcId="{EEF0C1BA-AB09-4091-981D-83F5E38ADAA7}" destId="{A3B7F3BC-22FE-4143-831F-B27FD722DC33}" srcOrd="1" destOrd="0" presId="urn:microsoft.com/office/officeart/2005/8/layout/orgChart1"/>
    <dgm:cxn modelId="{04CA573A-C164-4B14-9C69-F8FA81F3182C}" type="presParOf" srcId="{A3B7F3BC-22FE-4143-831F-B27FD722DC33}" destId="{D3AB7F07-2613-47C1-A0E8-439790326F4D}" srcOrd="0" destOrd="0" presId="urn:microsoft.com/office/officeart/2005/8/layout/orgChart1"/>
    <dgm:cxn modelId="{D3CFB7E9-3911-487A-AED0-820253EB4561}" type="presParOf" srcId="{A3B7F3BC-22FE-4143-831F-B27FD722DC33}" destId="{21AEDCB8-6565-422E-A9FB-ADA96F93B23A}" srcOrd="1" destOrd="0" presId="urn:microsoft.com/office/officeart/2005/8/layout/orgChart1"/>
    <dgm:cxn modelId="{94164E61-380C-40F0-A359-1B878B4AAD1D}" type="presParOf" srcId="{21AEDCB8-6565-422E-A9FB-ADA96F93B23A}" destId="{B0FFFB55-422A-451E-9F22-15161E15F1E4}" srcOrd="0" destOrd="0" presId="urn:microsoft.com/office/officeart/2005/8/layout/orgChart1"/>
    <dgm:cxn modelId="{F4DD3956-D60B-4CA0-8327-710D35E47449}" type="presParOf" srcId="{B0FFFB55-422A-451E-9F22-15161E15F1E4}" destId="{646565FC-AB32-412B-ACD3-AD923DDECFAA}" srcOrd="0" destOrd="0" presId="urn:microsoft.com/office/officeart/2005/8/layout/orgChart1"/>
    <dgm:cxn modelId="{0559DA83-8370-4EB6-9543-692263FF26C9}" type="presParOf" srcId="{B0FFFB55-422A-451E-9F22-15161E15F1E4}" destId="{797A1B35-8D5C-41DA-9A93-B79539B7A8D8}" srcOrd="1" destOrd="0" presId="urn:microsoft.com/office/officeart/2005/8/layout/orgChart1"/>
    <dgm:cxn modelId="{1ED738BA-2F13-4780-88AF-599FBDBEB2DF}" type="presParOf" srcId="{21AEDCB8-6565-422E-A9FB-ADA96F93B23A}" destId="{4165F14F-EADE-41DD-9194-59C22377B3CE}" srcOrd="1" destOrd="0" presId="urn:microsoft.com/office/officeart/2005/8/layout/orgChart1"/>
    <dgm:cxn modelId="{BA232BE1-5517-4A73-BE72-CA4DB297BAF5}" type="presParOf" srcId="{4165F14F-EADE-41DD-9194-59C22377B3CE}" destId="{354E3FEB-6156-482C-8683-2BC8DC667393}" srcOrd="0" destOrd="0" presId="urn:microsoft.com/office/officeart/2005/8/layout/orgChart1"/>
    <dgm:cxn modelId="{03C378FA-605B-436E-95AE-6D2CAADE0CBB}" type="presParOf" srcId="{4165F14F-EADE-41DD-9194-59C22377B3CE}" destId="{351E1C83-83E7-434A-AAE3-AF0217674275}" srcOrd="1" destOrd="0" presId="urn:microsoft.com/office/officeart/2005/8/layout/orgChart1"/>
    <dgm:cxn modelId="{877E3AD6-9A64-438F-A5B7-D6C2A88F72F0}" type="presParOf" srcId="{351E1C83-83E7-434A-AAE3-AF0217674275}" destId="{CEB9FA52-2EBE-4229-A011-0D5DFCADB0AD}" srcOrd="0" destOrd="0" presId="urn:microsoft.com/office/officeart/2005/8/layout/orgChart1"/>
    <dgm:cxn modelId="{A4D78C82-D07F-4D56-BDBD-ED47C746CCC0}" type="presParOf" srcId="{CEB9FA52-2EBE-4229-A011-0D5DFCADB0AD}" destId="{F56A97EC-805F-426F-8D10-BD2555C48F0A}" srcOrd="0" destOrd="0" presId="urn:microsoft.com/office/officeart/2005/8/layout/orgChart1"/>
    <dgm:cxn modelId="{F0C27068-3913-49AE-AADA-F3B38F5A95DE}" type="presParOf" srcId="{CEB9FA52-2EBE-4229-A011-0D5DFCADB0AD}" destId="{4EAE18A2-E906-41C1-970F-48898A42BBDD}" srcOrd="1" destOrd="0" presId="urn:microsoft.com/office/officeart/2005/8/layout/orgChart1"/>
    <dgm:cxn modelId="{F1C9E980-0DB0-4651-AC4D-B0B2B0CAC8E4}" type="presParOf" srcId="{351E1C83-83E7-434A-AAE3-AF0217674275}" destId="{3D5F4A7D-85BC-421A-BF6A-F5B09F005C8E}" srcOrd="1" destOrd="0" presId="urn:microsoft.com/office/officeart/2005/8/layout/orgChart1"/>
    <dgm:cxn modelId="{9E468C95-CD6D-4044-B40D-E30B773CCDA7}" type="presParOf" srcId="{351E1C83-83E7-434A-AAE3-AF0217674275}" destId="{DBF9F697-5446-43A1-8286-A124BBB4C548}" srcOrd="2" destOrd="0" presId="urn:microsoft.com/office/officeart/2005/8/layout/orgChart1"/>
    <dgm:cxn modelId="{7EE1DE09-6FAF-4424-92F6-3074AF542E84}" type="presParOf" srcId="{21AEDCB8-6565-422E-A9FB-ADA96F93B23A}" destId="{E72071E3-249D-4D63-BC3A-817CD1408699}" srcOrd="2" destOrd="0" presId="urn:microsoft.com/office/officeart/2005/8/layout/orgChart1"/>
    <dgm:cxn modelId="{89BB53E5-6213-4708-BEA2-667615165944}" type="presParOf" srcId="{A3B7F3BC-22FE-4143-831F-B27FD722DC33}" destId="{E7512CA0-3A1C-42D5-BCF8-EBBB63B744AF}" srcOrd="2" destOrd="0" presId="urn:microsoft.com/office/officeart/2005/8/layout/orgChart1"/>
    <dgm:cxn modelId="{74A7D583-751D-4FF3-9F27-FB6D3FCA80A3}" type="presParOf" srcId="{A3B7F3BC-22FE-4143-831F-B27FD722DC33}" destId="{A3703A73-DF3D-4108-BA0C-8FF7C7635560}" srcOrd="3" destOrd="0" presId="urn:microsoft.com/office/officeart/2005/8/layout/orgChart1"/>
    <dgm:cxn modelId="{A78D73B8-83A4-46B6-BD33-2DE995EB5108}" type="presParOf" srcId="{A3703A73-DF3D-4108-BA0C-8FF7C7635560}" destId="{5CB4A5AF-0D00-4A4A-AEE0-F3F11268BBD1}" srcOrd="0" destOrd="0" presId="urn:microsoft.com/office/officeart/2005/8/layout/orgChart1"/>
    <dgm:cxn modelId="{736156A3-7EEB-44EB-9177-78A7AA71764E}" type="presParOf" srcId="{5CB4A5AF-0D00-4A4A-AEE0-F3F11268BBD1}" destId="{DA0F437E-1DFE-41A5-B9AF-014DB9838B6A}" srcOrd="0" destOrd="0" presId="urn:microsoft.com/office/officeart/2005/8/layout/orgChart1"/>
    <dgm:cxn modelId="{371DADCD-1189-4920-9212-1A69E301BF93}" type="presParOf" srcId="{5CB4A5AF-0D00-4A4A-AEE0-F3F11268BBD1}" destId="{BE29CDA2-FAC9-44B6-9AFE-E5879ECB9A32}" srcOrd="1" destOrd="0" presId="urn:microsoft.com/office/officeart/2005/8/layout/orgChart1"/>
    <dgm:cxn modelId="{910508A7-3F52-4A7C-96BF-FE91B346342B}" type="presParOf" srcId="{A3703A73-DF3D-4108-BA0C-8FF7C7635560}" destId="{611E56F7-8654-444F-BB94-0A77B6D38A1E}" srcOrd="1" destOrd="0" presId="urn:microsoft.com/office/officeart/2005/8/layout/orgChart1"/>
    <dgm:cxn modelId="{51704A85-BFF3-414A-AD55-0B54B50D5E75}" type="presParOf" srcId="{A3703A73-DF3D-4108-BA0C-8FF7C7635560}" destId="{E924FD02-4340-4E55-9412-EAD4B39FC6BC}" srcOrd="2" destOrd="0" presId="urn:microsoft.com/office/officeart/2005/8/layout/orgChart1"/>
    <dgm:cxn modelId="{B0A3AC5D-7957-4C23-9E55-2E937530CB4A}" type="presParOf" srcId="{EEF0C1BA-AB09-4091-981D-83F5E38ADAA7}" destId="{38013FDA-FD5E-4261-9E4C-5B8C31C75A61}" srcOrd="2" destOrd="0" presId="urn:microsoft.com/office/officeart/2005/8/layout/orgChart1"/>
    <dgm:cxn modelId="{60AB2027-869C-4199-B90E-2858079C8887}" type="presParOf" srcId="{5732CB78-F878-4694-BFEB-020C3B280D2F}" destId="{6D33A11E-DF90-43E5-8064-71C2B2550813}" srcOrd="2" destOrd="0" presId="urn:microsoft.com/office/officeart/2005/8/layout/orgChart1"/>
    <dgm:cxn modelId="{695E8B4D-1467-41A0-95C9-7D17E4DD0E19}" type="presParOf" srcId="{5732CB78-F878-4694-BFEB-020C3B280D2F}" destId="{932FC621-A78D-42EE-A9F3-B4616F75C3BB}" srcOrd="3" destOrd="0" presId="urn:microsoft.com/office/officeart/2005/8/layout/orgChart1"/>
    <dgm:cxn modelId="{9B6CB947-AC33-4AB2-AB7C-44680CA3E44B}" type="presParOf" srcId="{932FC621-A78D-42EE-A9F3-B4616F75C3BB}" destId="{5120A95D-2CA3-45ED-8DDF-063E6A69CEB8}" srcOrd="0" destOrd="0" presId="urn:microsoft.com/office/officeart/2005/8/layout/orgChart1"/>
    <dgm:cxn modelId="{DD62F2AA-DBD7-4266-9152-B9C63815984A}" type="presParOf" srcId="{5120A95D-2CA3-45ED-8DDF-063E6A69CEB8}" destId="{D955A28B-50E9-49E7-9507-40BA7CA5BE21}" srcOrd="0" destOrd="0" presId="urn:microsoft.com/office/officeart/2005/8/layout/orgChart1"/>
    <dgm:cxn modelId="{3E468B60-57F7-4257-9B75-F92A21FD3F97}" type="presParOf" srcId="{5120A95D-2CA3-45ED-8DDF-063E6A69CEB8}" destId="{953BD514-CF95-45EA-BF2E-B67AA6964DA5}" srcOrd="1" destOrd="0" presId="urn:microsoft.com/office/officeart/2005/8/layout/orgChart1"/>
    <dgm:cxn modelId="{50131324-6554-45AE-A9B3-CE368B4BCE42}" type="presParOf" srcId="{932FC621-A78D-42EE-A9F3-B4616F75C3BB}" destId="{FF4AADC1-CFA7-4EA6-BD22-10D77F590E9D}" srcOrd="1" destOrd="0" presId="urn:microsoft.com/office/officeart/2005/8/layout/orgChart1"/>
    <dgm:cxn modelId="{DA0B1C90-37AF-4C83-92EB-8CB77800DC8C}" type="presParOf" srcId="{932FC621-A78D-42EE-A9F3-B4616F75C3BB}" destId="{F94ABC7D-5DFB-4032-8150-E89738E44C90}" srcOrd="2" destOrd="0" presId="urn:microsoft.com/office/officeart/2005/8/layout/orgChart1"/>
    <dgm:cxn modelId="{0A61F876-44AD-4CF0-8EB6-7C4E8B4FD7B0}" type="presParOf" srcId="{5732CB78-F878-4694-BFEB-020C3B280D2F}" destId="{A1BE662C-21D1-4937-AB5F-A8F5F85F8B38}" srcOrd="4" destOrd="0" presId="urn:microsoft.com/office/officeart/2005/8/layout/orgChart1"/>
    <dgm:cxn modelId="{182C2A92-678F-4C91-8D3E-91B094F1B327}" type="presParOf" srcId="{5732CB78-F878-4694-BFEB-020C3B280D2F}" destId="{BA76086E-3CF6-405F-AD70-BC9E7EE0B31A}" srcOrd="5" destOrd="0" presId="urn:microsoft.com/office/officeart/2005/8/layout/orgChart1"/>
    <dgm:cxn modelId="{FDF17B90-A4BF-429C-9E13-4099B1739408}" type="presParOf" srcId="{BA76086E-3CF6-405F-AD70-BC9E7EE0B31A}" destId="{DE7E0669-0EF6-4787-9ACD-88B99B708A2B}" srcOrd="0" destOrd="0" presId="urn:microsoft.com/office/officeart/2005/8/layout/orgChart1"/>
    <dgm:cxn modelId="{39C7073C-5220-4CEE-8159-FF0ACBFECA56}" type="presParOf" srcId="{DE7E0669-0EF6-4787-9ACD-88B99B708A2B}" destId="{48756EB2-F066-4CAE-9791-07E71B7D1DAC}" srcOrd="0" destOrd="0" presId="urn:microsoft.com/office/officeart/2005/8/layout/orgChart1"/>
    <dgm:cxn modelId="{8B3758E9-473B-4139-A710-3FB356067536}" type="presParOf" srcId="{DE7E0669-0EF6-4787-9ACD-88B99B708A2B}" destId="{7E10BFAC-C221-4150-85FE-73A4FCFC8EE3}" srcOrd="1" destOrd="0" presId="urn:microsoft.com/office/officeart/2005/8/layout/orgChart1"/>
    <dgm:cxn modelId="{EE627065-60B4-4467-A64A-B9286E327C29}" type="presParOf" srcId="{BA76086E-3CF6-405F-AD70-BC9E7EE0B31A}" destId="{C2C76021-50EE-4BDC-8199-3360BEE1D708}" srcOrd="1" destOrd="0" presId="urn:microsoft.com/office/officeart/2005/8/layout/orgChart1"/>
    <dgm:cxn modelId="{0D1E19EB-E994-4425-8B3A-42C4D90097CB}" type="presParOf" srcId="{BA76086E-3CF6-405F-AD70-BC9E7EE0B31A}" destId="{D2A7555B-6CE5-4ECC-8E0F-AF9EBFD69F05}" srcOrd="2" destOrd="0" presId="urn:microsoft.com/office/officeart/2005/8/layout/orgChart1"/>
    <dgm:cxn modelId="{D0B29074-FBF9-4219-97BE-33DB86C224F7}" type="presParOf" srcId="{5732CB78-F878-4694-BFEB-020C3B280D2F}" destId="{74083671-55B1-4817-8873-AC393C5B8B45}" srcOrd="6" destOrd="0" presId="urn:microsoft.com/office/officeart/2005/8/layout/orgChart1"/>
    <dgm:cxn modelId="{964213FC-E51B-4258-8A5A-3AA874F187BB}" type="presParOf" srcId="{5732CB78-F878-4694-BFEB-020C3B280D2F}" destId="{9D2902BD-1D0F-4DC8-BCF4-D856D084FC06}" srcOrd="7" destOrd="0" presId="urn:microsoft.com/office/officeart/2005/8/layout/orgChart1"/>
    <dgm:cxn modelId="{DE010A1A-67BD-4F8F-A179-820ECC64EDC3}" type="presParOf" srcId="{9D2902BD-1D0F-4DC8-BCF4-D856D084FC06}" destId="{717C36BC-6A33-4633-8790-C3FF5B8B56D6}" srcOrd="0" destOrd="0" presId="urn:microsoft.com/office/officeart/2005/8/layout/orgChart1"/>
    <dgm:cxn modelId="{6D84DDCD-A885-4E1F-A8FA-7C2C5B5F0AD9}" type="presParOf" srcId="{717C36BC-6A33-4633-8790-C3FF5B8B56D6}" destId="{57316737-FDAA-40A3-A91B-ACF9216A7561}" srcOrd="0" destOrd="0" presId="urn:microsoft.com/office/officeart/2005/8/layout/orgChart1"/>
    <dgm:cxn modelId="{946F29F5-468F-428D-91E9-E1FE1B103EBC}" type="presParOf" srcId="{717C36BC-6A33-4633-8790-C3FF5B8B56D6}" destId="{D5744793-3CCA-4EB1-8CE4-008109E5D922}" srcOrd="1" destOrd="0" presId="urn:microsoft.com/office/officeart/2005/8/layout/orgChart1"/>
    <dgm:cxn modelId="{ADD7F8C6-B8FF-4CA0-BFC1-05DB959482CD}" type="presParOf" srcId="{9D2902BD-1D0F-4DC8-BCF4-D856D084FC06}" destId="{BEA77AB0-1548-4C40-8AB1-CE6459D73383}" srcOrd="1" destOrd="0" presId="urn:microsoft.com/office/officeart/2005/8/layout/orgChart1"/>
    <dgm:cxn modelId="{ECCD2F6A-D07B-482F-813E-6767A505DA32}" type="presParOf" srcId="{9D2902BD-1D0F-4DC8-BCF4-D856D084FC06}" destId="{C4DC6FF6-B9D3-472C-A7C1-8F8DF1007160}" srcOrd="2" destOrd="0" presId="urn:microsoft.com/office/officeart/2005/8/layout/orgChart1"/>
    <dgm:cxn modelId="{29FF3FB6-2FF2-4202-A59F-68CA027EBD5F}" type="presParOf" srcId="{5732CB78-F878-4694-BFEB-020C3B280D2F}" destId="{C82E1E7D-6A97-49C9-BF52-1DC89727ED5D}" srcOrd="8" destOrd="0" presId="urn:microsoft.com/office/officeart/2005/8/layout/orgChart1"/>
    <dgm:cxn modelId="{24B9075B-F740-40A7-8C12-C56754675A0D}" type="presParOf" srcId="{5732CB78-F878-4694-BFEB-020C3B280D2F}" destId="{1C05004D-B70F-47EE-A93C-AFC0626F3434}" srcOrd="9" destOrd="0" presId="urn:microsoft.com/office/officeart/2005/8/layout/orgChart1"/>
    <dgm:cxn modelId="{75719245-E8CF-43CE-A08F-B8832A19C03E}" type="presParOf" srcId="{1C05004D-B70F-47EE-A93C-AFC0626F3434}" destId="{A2E6624D-BEE8-4BC8-AE5D-69C245AD989E}" srcOrd="0" destOrd="0" presId="urn:microsoft.com/office/officeart/2005/8/layout/orgChart1"/>
    <dgm:cxn modelId="{FC6880E9-8B72-4A06-924B-F83D162F8C55}" type="presParOf" srcId="{A2E6624D-BEE8-4BC8-AE5D-69C245AD989E}" destId="{84E26590-01EA-42AC-8F51-C3AB6E62451A}" srcOrd="0" destOrd="0" presId="urn:microsoft.com/office/officeart/2005/8/layout/orgChart1"/>
    <dgm:cxn modelId="{D4A95735-AF22-4C3D-A14C-043697DFCC2A}" type="presParOf" srcId="{A2E6624D-BEE8-4BC8-AE5D-69C245AD989E}" destId="{21975701-31D4-4DED-AB8F-2F905D3D01B6}" srcOrd="1" destOrd="0" presId="urn:microsoft.com/office/officeart/2005/8/layout/orgChart1"/>
    <dgm:cxn modelId="{095743F3-6E55-4907-8F36-045553853FBF}" type="presParOf" srcId="{1C05004D-B70F-47EE-A93C-AFC0626F3434}" destId="{063DBF1F-B289-4F36-9AF9-32A34C64AD2C}" srcOrd="1" destOrd="0" presId="urn:microsoft.com/office/officeart/2005/8/layout/orgChart1"/>
    <dgm:cxn modelId="{F9460942-ED30-4738-A04F-183BF96644B4}" type="presParOf" srcId="{1C05004D-B70F-47EE-A93C-AFC0626F3434}" destId="{8A0AED51-E4EF-4545-A7C1-0662994AA523}" srcOrd="2" destOrd="0" presId="urn:microsoft.com/office/officeart/2005/8/layout/orgChart1"/>
    <dgm:cxn modelId="{B6CE60AA-AAEF-45C9-ACBF-EDB1385A9BBA}" type="presParOf" srcId="{5732CB78-F878-4694-BFEB-020C3B280D2F}" destId="{E25E9A84-FBB3-49DC-B756-B8DC0E9420C0}" srcOrd="10" destOrd="0" presId="urn:microsoft.com/office/officeart/2005/8/layout/orgChart1"/>
    <dgm:cxn modelId="{FD822A8B-7ACB-4E29-B41E-6734EA8F94FA}" type="presParOf" srcId="{5732CB78-F878-4694-BFEB-020C3B280D2F}" destId="{8943A2AF-0147-493D-98EB-A2C4640B1BF2}" srcOrd="11" destOrd="0" presId="urn:microsoft.com/office/officeart/2005/8/layout/orgChart1"/>
    <dgm:cxn modelId="{1186067E-3932-49C1-99F3-161C3777449C}" type="presParOf" srcId="{8943A2AF-0147-493D-98EB-A2C4640B1BF2}" destId="{D0E87E19-DEF2-492A-AEF9-F3D2D8F4785F}" srcOrd="0" destOrd="0" presId="urn:microsoft.com/office/officeart/2005/8/layout/orgChart1"/>
    <dgm:cxn modelId="{00C1E0D1-98C8-4AC0-9B0D-815C28D8D676}" type="presParOf" srcId="{D0E87E19-DEF2-492A-AEF9-F3D2D8F4785F}" destId="{68AB2FA5-15BA-47B4-80A4-D3EB7C77E433}" srcOrd="0" destOrd="0" presId="urn:microsoft.com/office/officeart/2005/8/layout/orgChart1"/>
    <dgm:cxn modelId="{D3D799AF-C7B3-47D5-8C34-7C9E4B4634EE}" type="presParOf" srcId="{D0E87E19-DEF2-492A-AEF9-F3D2D8F4785F}" destId="{5BFD860E-7EDC-4A6A-A3D9-DC395D2F8176}" srcOrd="1" destOrd="0" presId="urn:microsoft.com/office/officeart/2005/8/layout/orgChart1"/>
    <dgm:cxn modelId="{D9C24CDC-7C7B-447C-A94D-8D4BB2EC7E29}" type="presParOf" srcId="{8943A2AF-0147-493D-98EB-A2C4640B1BF2}" destId="{1755822E-B439-4299-841E-02EF829EFFD2}" srcOrd="1" destOrd="0" presId="urn:microsoft.com/office/officeart/2005/8/layout/orgChart1"/>
    <dgm:cxn modelId="{B035B8F6-99A4-4780-A72D-08147E8C73BB}" type="presParOf" srcId="{8943A2AF-0147-493D-98EB-A2C4640B1BF2}" destId="{4770A9F5-79AD-4A69-8D38-E6B037872CFB}" srcOrd="2" destOrd="0" presId="urn:microsoft.com/office/officeart/2005/8/layout/orgChart1"/>
    <dgm:cxn modelId="{B0E9ED35-BD10-46AB-8F0F-1309FFFFA790}" type="presParOf" srcId="{5732CB78-F878-4694-BFEB-020C3B280D2F}" destId="{4676E7A2-CCB2-4348-964B-C2CEE6F6BEFF}" srcOrd="12" destOrd="0" presId="urn:microsoft.com/office/officeart/2005/8/layout/orgChart1"/>
    <dgm:cxn modelId="{227254D3-DED5-4B7E-B159-F508565E7429}" type="presParOf" srcId="{5732CB78-F878-4694-BFEB-020C3B280D2F}" destId="{CFD63C99-4350-43BF-AB18-94720A0D34D0}" srcOrd="13" destOrd="0" presId="urn:microsoft.com/office/officeart/2005/8/layout/orgChart1"/>
    <dgm:cxn modelId="{7F00ACBD-3AD7-4FAC-9456-C83816090B50}" type="presParOf" srcId="{CFD63C99-4350-43BF-AB18-94720A0D34D0}" destId="{46C4A3E5-B888-4BBF-BD6B-C9C28DF7D22A}" srcOrd="0" destOrd="0" presId="urn:microsoft.com/office/officeart/2005/8/layout/orgChart1"/>
    <dgm:cxn modelId="{8243EB07-25E0-4B9B-ADE3-70EB1383EAF8}" type="presParOf" srcId="{46C4A3E5-B888-4BBF-BD6B-C9C28DF7D22A}" destId="{11BBD172-0610-459C-AFDE-450C4A411C3E}" srcOrd="0" destOrd="0" presId="urn:microsoft.com/office/officeart/2005/8/layout/orgChart1"/>
    <dgm:cxn modelId="{12ED8EB8-989E-45F3-BFC1-ECF048F8839D}" type="presParOf" srcId="{46C4A3E5-B888-4BBF-BD6B-C9C28DF7D22A}" destId="{C4081326-B3E0-4FAB-BD20-89B51A483195}" srcOrd="1" destOrd="0" presId="urn:microsoft.com/office/officeart/2005/8/layout/orgChart1"/>
    <dgm:cxn modelId="{485A5AF3-1535-4F1F-8350-CA1881C41E1F}" type="presParOf" srcId="{CFD63C99-4350-43BF-AB18-94720A0D34D0}" destId="{586D8455-670C-4B10-B7E3-34471A5DC4CB}" srcOrd="1" destOrd="0" presId="urn:microsoft.com/office/officeart/2005/8/layout/orgChart1"/>
    <dgm:cxn modelId="{7E0ACD48-F6EC-41C5-B886-CCD4FBAA567B}" type="presParOf" srcId="{CFD63C99-4350-43BF-AB18-94720A0D34D0}" destId="{F35FC35D-4CDC-4788-904B-37C4D60404BA}" srcOrd="2" destOrd="0" presId="urn:microsoft.com/office/officeart/2005/8/layout/orgChart1"/>
    <dgm:cxn modelId="{78A9277A-5109-45AA-B2B8-E5FE4BE77BAE}" type="presParOf" srcId="{56B98DB6-5FBE-4B0B-85D9-A2C269DB6969}" destId="{DDD1763B-BC5C-4ACB-81F6-E42CEBB4164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78C7AD-8D75-41DA-A97F-115DB5053521}"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zh-CN" altLang="en-US"/>
        </a:p>
      </dgm:t>
    </dgm:pt>
    <dgm:pt modelId="{5EC9098E-E2E9-4924-8BB6-71295E25A8CD}">
      <dgm:prSet phldrT="[文本]" custT="1"/>
      <dgm:spPr/>
      <dgm:t>
        <a:bodyPr/>
        <a:lstStyle/>
        <a:p>
          <a:r>
            <a:rPr lang="zh-CN" altLang="en-US" sz="3200" b="1" dirty="0"/>
            <a:t>地质勘查收入</a:t>
          </a:r>
        </a:p>
      </dgm:t>
    </dgm:pt>
    <dgm:pt modelId="{F9915391-8E33-43A8-BDAC-3D2CDE050585}" type="parTrans" cxnId="{2610EE5B-A98D-4E29-9E6A-341DC8589EEE}">
      <dgm:prSet/>
      <dgm:spPr/>
      <dgm:t>
        <a:bodyPr/>
        <a:lstStyle/>
        <a:p>
          <a:endParaRPr lang="zh-CN" altLang="en-US"/>
        </a:p>
      </dgm:t>
    </dgm:pt>
    <dgm:pt modelId="{ED97E85A-B717-42AA-8089-C30C3F21DA37}" type="sibTrans" cxnId="{2610EE5B-A98D-4E29-9E6A-341DC8589EEE}">
      <dgm:prSet/>
      <dgm:spPr/>
      <dgm:t>
        <a:bodyPr/>
        <a:lstStyle/>
        <a:p>
          <a:endParaRPr lang="zh-CN" altLang="en-US"/>
        </a:p>
      </dgm:t>
    </dgm:pt>
    <dgm:pt modelId="{FB4C6FAB-2A1D-4628-A554-6E07FAD66203}">
      <dgm:prSet phldrT="[文本]" custT="1"/>
      <dgm:spPr>
        <a:ln>
          <a:solidFill>
            <a:schemeClr val="bg1"/>
          </a:solidFill>
        </a:ln>
      </dgm:spPr>
      <dgm:t>
        <a:bodyPr/>
        <a:lstStyle/>
        <a:p>
          <a:r>
            <a:rPr lang="zh-CN" altLang="en-US" sz="2800" b="1" dirty="0"/>
            <a:t>中央财政</a:t>
          </a:r>
        </a:p>
      </dgm:t>
    </dgm:pt>
    <dgm:pt modelId="{F6AE1592-5DA0-4745-AC7B-8741DCCFE425}" type="parTrans" cxnId="{F357E8D8-1481-4FAC-97BD-933D1F63E159}">
      <dgm:prSet/>
      <dgm:spPr>
        <a:ln w="28575"/>
      </dgm:spPr>
      <dgm:t>
        <a:bodyPr/>
        <a:lstStyle/>
        <a:p>
          <a:endParaRPr lang="zh-CN" altLang="en-US"/>
        </a:p>
      </dgm:t>
    </dgm:pt>
    <dgm:pt modelId="{450C9962-A453-4471-BE6D-A03AACA577AC}" type="sibTrans" cxnId="{F357E8D8-1481-4FAC-97BD-933D1F63E159}">
      <dgm:prSet/>
      <dgm:spPr/>
      <dgm:t>
        <a:bodyPr/>
        <a:lstStyle/>
        <a:p>
          <a:endParaRPr lang="zh-CN" altLang="en-US"/>
        </a:p>
      </dgm:t>
    </dgm:pt>
    <dgm:pt modelId="{1416BC9C-612C-45DC-A711-1EA8C8CBC260}">
      <dgm:prSet phldrT="[文本]" custT="1"/>
      <dgm:spPr/>
      <dgm:t>
        <a:bodyPr/>
        <a:lstStyle/>
        <a:p>
          <a:r>
            <a:rPr lang="zh-CN" altLang="en-US" sz="2800" b="1" dirty="0"/>
            <a:t>地方财政</a:t>
          </a:r>
        </a:p>
      </dgm:t>
    </dgm:pt>
    <dgm:pt modelId="{F7AE7418-7084-4053-8ECB-01705624FC7D}" type="parTrans" cxnId="{3390D77F-21F3-4DD3-8C05-1E2B26B2CDCF}">
      <dgm:prSet/>
      <dgm:spPr>
        <a:ln w="28575"/>
      </dgm:spPr>
      <dgm:t>
        <a:bodyPr/>
        <a:lstStyle/>
        <a:p>
          <a:endParaRPr lang="zh-CN" altLang="en-US"/>
        </a:p>
      </dgm:t>
    </dgm:pt>
    <dgm:pt modelId="{C80AC9D2-8C0A-44DC-8745-55E6C5129A24}" type="sibTrans" cxnId="{3390D77F-21F3-4DD3-8C05-1E2B26B2CDCF}">
      <dgm:prSet/>
      <dgm:spPr/>
      <dgm:t>
        <a:bodyPr/>
        <a:lstStyle/>
        <a:p>
          <a:endParaRPr lang="zh-CN" altLang="en-US"/>
        </a:p>
      </dgm:t>
    </dgm:pt>
    <dgm:pt modelId="{D7DC58C9-8057-4EC4-A547-3F4B2BC6472A}">
      <dgm:prSet phldrT="[文本]" custT="1"/>
      <dgm:spPr/>
      <dgm:t>
        <a:bodyPr/>
        <a:lstStyle/>
        <a:p>
          <a:r>
            <a:rPr lang="zh-CN" altLang="en-US" sz="2800" b="1" dirty="0"/>
            <a:t>非财政资金</a:t>
          </a:r>
        </a:p>
      </dgm:t>
    </dgm:pt>
    <dgm:pt modelId="{08536099-62DE-43CF-94B6-4BB9D6C7BB54}" type="parTrans" cxnId="{37813C5D-06A7-429C-86A4-55FF66D0E817}">
      <dgm:prSet/>
      <dgm:spPr>
        <a:ln w="28575"/>
      </dgm:spPr>
      <dgm:t>
        <a:bodyPr/>
        <a:lstStyle/>
        <a:p>
          <a:endParaRPr lang="zh-CN" altLang="en-US"/>
        </a:p>
      </dgm:t>
    </dgm:pt>
    <dgm:pt modelId="{9FEC1F31-82FA-4828-A65E-6B16779A682C}" type="sibTrans" cxnId="{37813C5D-06A7-429C-86A4-55FF66D0E817}">
      <dgm:prSet/>
      <dgm:spPr/>
      <dgm:t>
        <a:bodyPr/>
        <a:lstStyle/>
        <a:p>
          <a:endParaRPr lang="zh-CN" altLang="en-US"/>
        </a:p>
      </dgm:t>
    </dgm:pt>
    <dgm:pt modelId="{C37C2508-D1C1-45EB-A46F-6FE84A27BCAD}">
      <dgm:prSet custT="1"/>
      <dgm:spPr/>
      <dgm:t>
        <a:bodyPr/>
        <a:lstStyle/>
        <a:p>
          <a:r>
            <a:rPr lang="zh-CN" altLang="en-US" sz="3200" b="1" dirty="0"/>
            <a:t>国   有</a:t>
          </a:r>
        </a:p>
      </dgm:t>
    </dgm:pt>
    <dgm:pt modelId="{532CE988-FA23-4A06-81CE-3DEBBAF1CC4D}" type="parTrans" cxnId="{08302A83-9C28-444F-B0EF-907847D6F93C}">
      <dgm:prSet/>
      <dgm:spPr>
        <a:ln w="28575"/>
      </dgm:spPr>
      <dgm:t>
        <a:bodyPr/>
        <a:lstStyle/>
        <a:p>
          <a:endParaRPr lang="zh-CN" altLang="en-US"/>
        </a:p>
      </dgm:t>
    </dgm:pt>
    <dgm:pt modelId="{7E51C863-F874-4197-82F3-13162E953E84}" type="sibTrans" cxnId="{08302A83-9C28-444F-B0EF-907847D6F93C}">
      <dgm:prSet/>
      <dgm:spPr/>
      <dgm:t>
        <a:bodyPr/>
        <a:lstStyle/>
        <a:p>
          <a:endParaRPr lang="zh-CN" altLang="en-US"/>
        </a:p>
      </dgm:t>
    </dgm:pt>
    <dgm:pt modelId="{7773497D-F00D-48FA-A6C2-733A766E82ED}">
      <dgm:prSet phldrT="[文本]" custT="1"/>
      <dgm:spPr/>
      <dgm:t>
        <a:bodyPr/>
        <a:lstStyle/>
        <a:p>
          <a:r>
            <a:rPr lang="zh-CN" altLang="en-US" sz="3200" b="1" dirty="0"/>
            <a:t>非国有</a:t>
          </a:r>
        </a:p>
      </dgm:t>
    </dgm:pt>
    <dgm:pt modelId="{064F43AC-41BB-4FF2-A149-71B6597E3717}" type="parTrans" cxnId="{F2236D47-74BF-4066-BCD7-CDAB808757C9}">
      <dgm:prSet/>
      <dgm:spPr>
        <a:ln w="28575"/>
      </dgm:spPr>
      <dgm:t>
        <a:bodyPr/>
        <a:lstStyle/>
        <a:p>
          <a:endParaRPr lang="zh-CN" altLang="en-US"/>
        </a:p>
      </dgm:t>
    </dgm:pt>
    <dgm:pt modelId="{3F94D353-9ACD-4E89-BF79-E37D1F814560}" type="sibTrans" cxnId="{F2236D47-74BF-4066-BCD7-CDAB808757C9}">
      <dgm:prSet/>
      <dgm:spPr/>
      <dgm:t>
        <a:bodyPr/>
        <a:lstStyle/>
        <a:p>
          <a:endParaRPr lang="zh-CN" altLang="en-US"/>
        </a:p>
      </dgm:t>
    </dgm:pt>
    <dgm:pt modelId="{539947D7-61B6-49B1-A447-0657F4793AF3}" type="pres">
      <dgm:prSet presAssocID="{1078C7AD-8D75-41DA-A97F-115DB5053521}" presName="hierChild1" presStyleCnt="0">
        <dgm:presLayoutVars>
          <dgm:orgChart val="1"/>
          <dgm:chPref val="1"/>
          <dgm:dir/>
          <dgm:animOne val="branch"/>
          <dgm:animLvl val="lvl"/>
          <dgm:resizeHandles/>
        </dgm:presLayoutVars>
      </dgm:prSet>
      <dgm:spPr/>
      <dgm:t>
        <a:bodyPr/>
        <a:lstStyle/>
        <a:p>
          <a:endParaRPr lang="zh-CN" altLang="en-US"/>
        </a:p>
      </dgm:t>
    </dgm:pt>
    <dgm:pt modelId="{A9B850E0-61D3-4F61-983B-54358A77F58B}" type="pres">
      <dgm:prSet presAssocID="{5EC9098E-E2E9-4924-8BB6-71295E25A8CD}" presName="hierRoot1" presStyleCnt="0">
        <dgm:presLayoutVars>
          <dgm:hierBranch val="init"/>
        </dgm:presLayoutVars>
      </dgm:prSet>
      <dgm:spPr/>
    </dgm:pt>
    <dgm:pt modelId="{46B5FEC0-08C6-4F81-9372-C765DFFE02B7}" type="pres">
      <dgm:prSet presAssocID="{5EC9098E-E2E9-4924-8BB6-71295E25A8CD}" presName="rootComposite1" presStyleCnt="0"/>
      <dgm:spPr/>
    </dgm:pt>
    <dgm:pt modelId="{D6741080-525D-4577-B920-D52D6380BC2E}" type="pres">
      <dgm:prSet presAssocID="{5EC9098E-E2E9-4924-8BB6-71295E25A8CD}" presName="rootText1" presStyleLbl="node0" presStyleIdx="0" presStyleCnt="1" custScaleX="191911">
        <dgm:presLayoutVars>
          <dgm:chPref val="3"/>
        </dgm:presLayoutVars>
      </dgm:prSet>
      <dgm:spPr/>
      <dgm:t>
        <a:bodyPr/>
        <a:lstStyle/>
        <a:p>
          <a:endParaRPr lang="zh-CN" altLang="en-US"/>
        </a:p>
      </dgm:t>
    </dgm:pt>
    <dgm:pt modelId="{2FB86884-1924-4737-A93F-0E4C74294636}" type="pres">
      <dgm:prSet presAssocID="{5EC9098E-E2E9-4924-8BB6-71295E25A8CD}" presName="rootConnector1" presStyleLbl="node1" presStyleIdx="0" presStyleCnt="0"/>
      <dgm:spPr/>
      <dgm:t>
        <a:bodyPr/>
        <a:lstStyle/>
        <a:p>
          <a:endParaRPr lang="zh-CN" altLang="en-US"/>
        </a:p>
      </dgm:t>
    </dgm:pt>
    <dgm:pt modelId="{B2D304AD-79F1-41FC-A78A-6CC00C526019}" type="pres">
      <dgm:prSet presAssocID="{5EC9098E-E2E9-4924-8BB6-71295E25A8CD}" presName="hierChild2" presStyleCnt="0"/>
      <dgm:spPr/>
    </dgm:pt>
    <dgm:pt modelId="{6AB9FCCD-8EAF-4145-AFF2-367EA6FD737E}" type="pres">
      <dgm:prSet presAssocID="{F6AE1592-5DA0-4745-AC7B-8741DCCFE425}" presName="Name37" presStyleLbl="parChTrans1D2" presStyleIdx="0" presStyleCnt="3"/>
      <dgm:spPr/>
      <dgm:t>
        <a:bodyPr/>
        <a:lstStyle/>
        <a:p>
          <a:endParaRPr lang="zh-CN" altLang="en-US"/>
        </a:p>
      </dgm:t>
    </dgm:pt>
    <dgm:pt modelId="{1C3F7073-3D87-4FD4-BB0C-48EFD9B99B4F}" type="pres">
      <dgm:prSet presAssocID="{FB4C6FAB-2A1D-4628-A554-6E07FAD66203}" presName="hierRoot2" presStyleCnt="0">
        <dgm:presLayoutVars>
          <dgm:hierBranch val="init"/>
        </dgm:presLayoutVars>
      </dgm:prSet>
      <dgm:spPr/>
    </dgm:pt>
    <dgm:pt modelId="{FE5F2525-3789-41EC-83BA-4A1D59E3BD11}" type="pres">
      <dgm:prSet presAssocID="{FB4C6FAB-2A1D-4628-A554-6E07FAD66203}" presName="rootComposite" presStyleCnt="0"/>
      <dgm:spPr/>
    </dgm:pt>
    <dgm:pt modelId="{F594389A-4AEE-4E75-A1E6-7F773415322A}" type="pres">
      <dgm:prSet presAssocID="{FB4C6FAB-2A1D-4628-A554-6E07FAD66203}" presName="rootText" presStyleLbl="node2" presStyleIdx="0" presStyleCnt="3">
        <dgm:presLayoutVars>
          <dgm:chPref val="3"/>
        </dgm:presLayoutVars>
      </dgm:prSet>
      <dgm:spPr/>
      <dgm:t>
        <a:bodyPr/>
        <a:lstStyle/>
        <a:p>
          <a:endParaRPr lang="zh-CN" altLang="en-US"/>
        </a:p>
      </dgm:t>
    </dgm:pt>
    <dgm:pt modelId="{43FCFAA8-8435-408E-B21E-E2470E13841B}" type="pres">
      <dgm:prSet presAssocID="{FB4C6FAB-2A1D-4628-A554-6E07FAD66203}" presName="rootConnector" presStyleLbl="node2" presStyleIdx="0" presStyleCnt="3"/>
      <dgm:spPr/>
      <dgm:t>
        <a:bodyPr/>
        <a:lstStyle/>
        <a:p>
          <a:endParaRPr lang="zh-CN" altLang="en-US"/>
        </a:p>
      </dgm:t>
    </dgm:pt>
    <dgm:pt modelId="{5FE8D370-A130-41E8-8D14-40A0ACB418A0}" type="pres">
      <dgm:prSet presAssocID="{FB4C6FAB-2A1D-4628-A554-6E07FAD66203}" presName="hierChild4" presStyleCnt="0"/>
      <dgm:spPr/>
    </dgm:pt>
    <dgm:pt modelId="{A28D13FE-2FF4-4E9E-B426-7FDAD3B47873}" type="pres">
      <dgm:prSet presAssocID="{FB4C6FAB-2A1D-4628-A554-6E07FAD66203}" presName="hierChild5" presStyleCnt="0"/>
      <dgm:spPr/>
    </dgm:pt>
    <dgm:pt modelId="{A79AB744-C099-4677-B0F7-0B7D4E37C142}" type="pres">
      <dgm:prSet presAssocID="{F7AE7418-7084-4053-8ECB-01705624FC7D}" presName="Name37" presStyleLbl="parChTrans1D2" presStyleIdx="1" presStyleCnt="3"/>
      <dgm:spPr/>
      <dgm:t>
        <a:bodyPr/>
        <a:lstStyle/>
        <a:p>
          <a:endParaRPr lang="zh-CN" altLang="en-US"/>
        </a:p>
      </dgm:t>
    </dgm:pt>
    <dgm:pt modelId="{1321950B-3F2D-4501-B3E8-7F31BCEE338C}" type="pres">
      <dgm:prSet presAssocID="{1416BC9C-612C-45DC-A711-1EA8C8CBC260}" presName="hierRoot2" presStyleCnt="0">
        <dgm:presLayoutVars>
          <dgm:hierBranch val="init"/>
        </dgm:presLayoutVars>
      </dgm:prSet>
      <dgm:spPr/>
    </dgm:pt>
    <dgm:pt modelId="{F774CC1B-142A-4A0B-B76A-459150DEBD8F}" type="pres">
      <dgm:prSet presAssocID="{1416BC9C-612C-45DC-A711-1EA8C8CBC260}" presName="rootComposite" presStyleCnt="0"/>
      <dgm:spPr/>
    </dgm:pt>
    <dgm:pt modelId="{EEE7FA5D-646C-4D73-837F-C44E8FBA3D20}" type="pres">
      <dgm:prSet presAssocID="{1416BC9C-612C-45DC-A711-1EA8C8CBC260}" presName="rootText" presStyleLbl="node2" presStyleIdx="1" presStyleCnt="3">
        <dgm:presLayoutVars>
          <dgm:chPref val="3"/>
        </dgm:presLayoutVars>
      </dgm:prSet>
      <dgm:spPr/>
      <dgm:t>
        <a:bodyPr/>
        <a:lstStyle/>
        <a:p>
          <a:endParaRPr lang="zh-CN" altLang="en-US"/>
        </a:p>
      </dgm:t>
    </dgm:pt>
    <dgm:pt modelId="{D561965B-E7EA-41CC-AB1E-E03037E34B89}" type="pres">
      <dgm:prSet presAssocID="{1416BC9C-612C-45DC-A711-1EA8C8CBC260}" presName="rootConnector" presStyleLbl="node2" presStyleIdx="1" presStyleCnt="3"/>
      <dgm:spPr/>
      <dgm:t>
        <a:bodyPr/>
        <a:lstStyle/>
        <a:p>
          <a:endParaRPr lang="zh-CN" altLang="en-US"/>
        </a:p>
      </dgm:t>
    </dgm:pt>
    <dgm:pt modelId="{AF902180-97C9-4FFD-87C5-A9839D3A7F42}" type="pres">
      <dgm:prSet presAssocID="{1416BC9C-612C-45DC-A711-1EA8C8CBC260}" presName="hierChild4" presStyleCnt="0"/>
      <dgm:spPr/>
    </dgm:pt>
    <dgm:pt modelId="{51640AD1-FB92-4B30-A72B-8B0115D8F5B8}" type="pres">
      <dgm:prSet presAssocID="{1416BC9C-612C-45DC-A711-1EA8C8CBC260}" presName="hierChild5" presStyleCnt="0"/>
      <dgm:spPr/>
    </dgm:pt>
    <dgm:pt modelId="{349305AE-AF88-4365-B884-6A534022DDB4}" type="pres">
      <dgm:prSet presAssocID="{08536099-62DE-43CF-94B6-4BB9D6C7BB54}" presName="Name37" presStyleLbl="parChTrans1D2" presStyleIdx="2" presStyleCnt="3"/>
      <dgm:spPr/>
      <dgm:t>
        <a:bodyPr/>
        <a:lstStyle/>
        <a:p>
          <a:endParaRPr lang="zh-CN" altLang="en-US"/>
        </a:p>
      </dgm:t>
    </dgm:pt>
    <dgm:pt modelId="{4349C370-B338-4088-9485-65063FFE8D36}" type="pres">
      <dgm:prSet presAssocID="{D7DC58C9-8057-4EC4-A547-3F4B2BC6472A}" presName="hierRoot2" presStyleCnt="0">
        <dgm:presLayoutVars>
          <dgm:hierBranch/>
        </dgm:presLayoutVars>
      </dgm:prSet>
      <dgm:spPr/>
    </dgm:pt>
    <dgm:pt modelId="{523BFBE9-D752-4C47-A412-5913735DE3AF}" type="pres">
      <dgm:prSet presAssocID="{D7DC58C9-8057-4EC4-A547-3F4B2BC6472A}" presName="rootComposite" presStyleCnt="0"/>
      <dgm:spPr/>
    </dgm:pt>
    <dgm:pt modelId="{0106BD74-FD0B-4022-A8C9-ABBC8209484C}" type="pres">
      <dgm:prSet presAssocID="{D7DC58C9-8057-4EC4-A547-3F4B2BC6472A}" presName="rootText" presStyleLbl="node2" presStyleIdx="2" presStyleCnt="3" custScaleX="119760">
        <dgm:presLayoutVars>
          <dgm:chPref val="3"/>
        </dgm:presLayoutVars>
      </dgm:prSet>
      <dgm:spPr/>
      <dgm:t>
        <a:bodyPr/>
        <a:lstStyle/>
        <a:p>
          <a:endParaRPr lang="zh-CN" altLang="en-US"/>
        </a:p>
      </dgm:t>
    </dgm:pt>
    <dgm:pt modelId="{D7F6C288-8B03-46DF-A8E7-DB6DCC5B9DE3}" type="pres">
      <dgm:prSet presAssocID="{D7DC58C9-8057-4EC4-A547-3F4B2BC6472A}" presName="rootConnector" presStyleLbl="node2" presStyleIdx="2" presStyleCnt="3"/>
      <dgm:spPr/>
      <dgm:t>
        <a:bodyPr/>
        <a:lstStyle/>
        <a:p>
          <a:endParaRPr lang="zh-CN" altLang="en-US"/>
        </a:p>
      </dgm:t>
    </dgm:pt>
    <dgm:pt modelId="{CC57BD39-FA8B-4FA8-BAB6-67EB44CB39CC}" type="pres">
      <dgm:prSet presAssocID="{D7DC58C9-8057-4EC4-A547-3F4B2BC6472A}" presName="hierChild4" presStyleCnt="0"/>
      <dgm:spPr/>
    </dgm:pt>
    <dgm:pt modelId="{F6793252-523F-4505-BBF8-5CE63F83F913}" type="pres">
      <dgm:prSet presAssocID="{532CE988-FA23-4A06-81CE-3DEBBAF1CC4D}" presName="Name35" presStyleLbl="parChTrans1D3" presStyleIdx="0" presStyleCnt="2"/>
      <dgm:spPr/>
      <dgm:t>
        <a:bodyPr/>
        <a:lstStyle/>
        <a:p>
          <a:endParaRPr lang="zh-CN" altLang="en-US"/>
        </a:p>
      </dgm:t>
    </dgm:pt>
    <dgm:pt modelId="{F01C83F8-DAF0-45DF-B71A-67FDB8125C63}" type="pres">
      <dgm:prSet presAssocID="{C37C2508-D1C1-45EB-A46F-6FE84A27BCAD}" presName="hierRoot2" presStyleCnt="0">
        <dgm:presLayoutVars>
          <dgm:hierBranch val="init"/>
        </dgm:presLayoutVars>
      </dgm:prSet>
      <dgm:spPr/>
    </dgm:pt>
    <dgm:pt modelId="{D5B2C376-19CC-4E5E-8ABF-DCA1F3FE9C35}" type="pres">
      <dgm:prSet presAssocID="{C37C2508-D1C1-45EB-A46F-6FE84A27BCAD}" presName="rootComposite" presStyleCnt="0"/>
      <dgm:spPr/>
    </dgm:pt>
    <dgm:pt modelId="{E5FD6059-4D9B-4E28-8F3A-1A23300162C9}" type="pres">
      <dgm:prSet presAssocID="{C37C2508-D1C1-45EB-A46F-6FE84A27BCAD}" presName="rootText" presStyleLbl="node3" presStyleIdx="0" presStyleCnt="2">
        <dgm:presLayoutVars>
          <dgm:chPref val="3"/>
        </dgm:presLayoutVars>
      </dgm:prSet>
      <dgm:spPr/>
      <dgm:t>
        <a:bodyPr/>
        <a:lstStyle/>
        <a:p>
          <a:endParaRPr lang="zh-CN" altLang="en-US"/>
        </a:p>
      </dgm:t>
    </dgm:pt>
    <dgm:pt modelId="{96A540B2-2091-465D-95A7-E01FF5060533}" type="pres">
      <dgm:prSet presAssocID="{C37C2508-D1C1-45EB-A46F-6FE84A27BCAD}" presName="rootConnector" presStyleLbl="node3" presStyleIdx="0" presStyleCnt="2"/>
      <dgm:spPr/>
      <dgm:t>
        <a:bodyPr/>
        <a:lstStyle/>
        <a:p>
          <a:endParaRPr lang="zh-CN" altLang="en-US"/>
        </a:p>
      </dgm:t>
    </dgm:pt>
    <dgm:pt modelId="{D13E3187-5D67-4C39-9379-6FED35D26CFA}" type="pres">
      <dgm:prSet presAssocID="{C37C2508-D1C1-45EB-A46F-6FE84A27BCAD}" presName="hierChild4" presStyleCnt="0"/>
      <dgm:spPr/>
    </dgm:pt>
    <dgm:pt modelId="{A283690D-4684-4614-BA39-222C67FF3B77}" type="pres">
      <dgm:prSet presAssocID="{C37C2508-D1C1-45EB-A46F-6FE84A27BCAD}" presName="hierChild5" presStyleCnt="0"/>
      <dgm:spPr/>
    </dgm:pt>
    <dgm:pt modelId="{BC9C0992-645C-41E9-906C-EF2F23EBCF33}" type="pres">
      <dgm:prSet presAssocID="{064F43AC-41BB-4FF2-A149-71B6597E3717}" presName="Name35" presStyleLbl="parChTrans1D3" presStyleIdx="1" presStyleCnt="2"/>
      <dgm:spPr/>
      <dgm:t>
        <a:bodyPr/>
        <a:lstStyle/>
        <a:p>
          <a:endParaRPr lang="zh-CN" altLang="en-US"/>
        </a:p>
      </dgm:t>
    </dgm:pt>
    <dgm:pt modelId="{F67C5E0C-2C8B-4DC1-BCD0-1212A9D1ED46}" type="pres">
      <dgm:prSet presAssocID="{7773497D-F00D-48FA-A6C2-733A766E82ED}" presName="hierRoot2" presStyleCnt="0">
        <dgm:presLayoutVars>
          <dgm:hierBranch val="init"/>
        </dgm:presLayoutVars>
      </dgm:prSet>
      <dgm:spPr/>
    </dgm:pt>
    <dgm:pt modelId="{9BCBC747-5FD3-4044-BA6F-A04508BFB2E6}" type="pres">
      <dgm:prSet presAssocID="{7773497D-F00D-48FA-A6C2-733A766E82ED}" presName="rootComposite" presStyleCnt="0"/>
      <dgm:spPr/>
    </dgm:pt>
    <dgm:pt modelId="{9A2F03AA-27B4-40B4-A8A5-8B6499F70269}" type="pres">
      <dgm:prSet presAssocID="{7773497D-F00D-48FA-A6C2-733A766E82ED}" presName="rootText" presStyleLbl="node3" presStyleIdx="1" presStyleCnt="2">
        <dgm:presLayoutVars>
          <dgm:chPref val="3"/>
        </dgm:presLayoutVars>
      </dgm:prSet>
      <dgm:spPr/>
      <dgm:t>
        <a:bodyPr/>
        <a:lstStyle/>
        <a:p>
          <a:endParaRPr lang="zh-CN" altLang="en-US"/>
        </a:p>
      </dgm:t>
    </dgm:pt>
    <dgm:pt modelId="{4BF10D27-39BD-4149-800B-C6C8AAD66253}" type="pres">
      <dgm:prSet presAssocID="{7773497D-F00D-48FA-A6C2-733A766E82ED}" presName="rootConnector" presStyleLbl="node3" presStyleIdx="1" presStyleCnt="2"/>
      <dgm:spPr/>
      <dgm:t>
        <a:bodyPr/>
        <a:lstStyle/>
        <a:p>
          <a:endParaRPr lang="zh-CN" altLang="en-US"/>
        </a:p>
      </dgm:t>
    </dgm:pt>
    <dgm:pt modelId="{26FEA643-86EC-4C7F-B87D-F1B1C2C4AD9A}" type="pres">
      <dgm:prSet presAssocID="{7773497D-F00D-48FA-A6C2-733A766E82ED}" presName="hierChild4" presStyleCnt="0"/>
      <dgm:spPr/>
    </dgm:pt>
    <dgm:pt modelId="{292B394D-49D7-48D6-BD03-BAD7F7D275D2}" type="pres">
      <dgm:prSet presAssocID="{7773497D-F00D-48FA-A6C2-733A766E82ED}" presName="hierChild5" presStyleCnt="0"/>
      <dgm:spPr/>
    </dgm:pt>
    <dgm:pt modelId="{721372BA-C06E-4DD7-8863-87B85CB7CE57}" type="pres">
      <dgm:prSet presAssocID="{D7DC58C9-8057-4EC4-A547-3F4B2BC6472A}" presName="hierChild5" presStyleCnt="0"/>
      <dgm:spPr/>
    </dgm:pt>
    <dgm:pt modelId="{717EED50-C982-4F87-9DC1-7764D9225EB8}" type="pres">
      <dgm:prSet presAssocID="{5EC9098E-E2E9-4924-8BB6-71295E25A8CD}" presName="hierChild3" presStyleCnt="0"/>
      <dgm:spPr/>
    </dgm:pt>
  </dgm:ptLst>
  <dgm:cxnLst>
    <dgm:cxn modelId="{95A0C748-FD29-49B3-BA69-8A437B917408}" type="presOf" srcId="{7773497D-F00D-48FA-A6C2-733A766E82ED}" destId="{9A2F03AA-27B4-40B4-A8A5-8B6499F70269}" srcOrd="0" destOrd="0" presId="urn:microsoft.com/office/officeart/2005/8/layout/orgChart1"/>
    <dgm:cxn modelId="{37813C5D-06A7-429C-86A4-55FF66D0E817}" srcId="{5EC9098E-E2E9-4924-8BB6-71295E25A8CD}" destId="{D7DC58C9-8057-4EC4-A547-3F4B2BC6472A}" srcOrd="2" destOrd="0" parTransId="{08536099-62DE-43CF-94B6-4BB9D6C7BB54}" sibTransId="{9FEC1F31-82FA-4828-A65E-6B16779A682C}"/>
    <dgm:cxn modelId="{2708E170-BD1E-44FB-BA65-B4E928BE5FDE}" type="presOf" srcId="{5EC9098E-E2E9-4924-8BB6-71295E25A8CD}" destId="{D6741080-525D-4577-B920-D52D6380BC2E}" srcOrd="0" destOrd="0" presId="urn:microsoft.com/office/officeart/2005/8/layout/orgChart1"/>
    <dgm:cxn modelId="{AB07BFAF-1016-4A26-A39E-F683924F50EC}" type="presOf" srcId="{F7AE7418-7084-4053-8ECB-01705624FC7D}" destId="{A79AB744-C099-4677-B0F7-0B7D4E37C142}" srcOrd="0" destOrd="0" presId="urn:microsoft.com/office/officeart/2005/8/layout/orgChart1"/>
    <dgm:cxn modelId="{2610EE5B-A98D-4E29-9E6A-341DC8589EEE}" srcId="{1078C7AD-8D75-41DA-A97F-115DB5053521}" destId="{5EC9098E-E2E9-4924-8BB6-71295E25A8CD}" srcOrd="0" destOrd="0" parTransId="{F9915391-8E33-43A8-BDAC-3D2CDE050585}" sibTransId="{ED97E85A-B717-42AA-8089-C30C3F21DA37}"/>
    <dgm:cxn modelId="{62421E9A-0C85-42FE-89FB-82FB6BD80DB2}" type="presOf" srcId="{FB4C6FAB-2A1D-4628-A554-6E07FAD66203}" destId="{43FCFAA8-8435-408E-B21E-E2470E13841B}" srcOrd="1" destOrd="0" presId="urn:microsoft.com/office/officeart/2005/8/layout/orgChart1"/>
    <dgm:cxn modelId="{F2236D47-74BF-4066-BCD7-CDAB808757C9}" srcId="{D7DC58C9-8057-4EC4-A547-3F4B2BC6472A}" destId="{7773497D-F00D-48FA-A6C2-733A766E82ED}" srcOrd="1" destOrd="0" parTransId="{064F43AC-41BB-4FF2-A149-71B6597E3717}" sibTransId="{3F94D353-9ACD-4E89-BF79-E37D1F814560}"/>
    <dgm:cxn modelId="{49E15FF9-536E-466C-8BE4-CE5BE66F99CA}" type="presOf" srcId="{7773497D-F00D-48FA-A6C2-733A766E82ED}" destId="{4BF10D27-39BD-4149-800B-C6C8AAD66253}" srcOrd="1" destOrd="0" presId="urn:microsoft.com/office/officeart/2005/8/layout/orgChart1"/>
    <dgm:cxn modelId="{FC19DCE0-19E5-4B17-AD9E-CD2F49536647}" type="presOf" srcId="{FB4C6FAB-2A1D-4628-A554-6E07FAD66203}" destId="{F594389A-4AEE-4E75-A1E6-7F773415322A}" srcOrd="0" destOrd="0" presId="urn:microsoft.com/office/officeart/2005/8/layout/orgChart1"/>
    <dgm:cxn modelId="{DEE667CE-F7D7-43F4-B1B6-6C7ECB49993F}" type="presOf" srcId="{532CE988-FA23-4A06-81CE-3DEBBAF1CC4D}" destId="{F6793252-523F-4505-BBF8-5CE63F83F913}" srcOrd="0" destOrd="0" presId="urn:microsoft.com/office/officeart/2005/8/layout/orgChart1"/>
    <dgm:cxn modelId="{3ADA16F7-777A-4C5A-A33D-86014ACA63EF}" type="presOf" srcId="{C37C2508-D1C1-45EB-A46F-6FE84A27BCAD}" destId="{E5FD6059-4D9B-4E28-8F3A-1A23300162C9}" srcOrd="0" destOrd="0" presId="urn:microsoft.com/office/officeart/2005/8/layout/orgChart1"/>
    <dgm:cxn modelId="{E05F1D86-AEC3-4F3D-A32B-522A930C802E}" type="presOf" srcId="{1416BC9C-612C-45DC-A711-1EA8C8CBC260}" destId="{D561965B-E7EA-41CC-AB1E-E03037E34B89}" srcOrd="1" destOrd="0" presId="urn:microsoft.com/office/officeart/2005/8/layout/orgChart1"/>
    <dgm:cxn modelId="{15F04564-1102-476F-A7C6-63AB6069E5D8}" type="presOf" srcId="{F6AE1592-5DA0-4745-AC7B-8741DCCFE425}" destId="{6AB9FCCD-8EAF-4145-AFF2-367EA6FD737E}" srcOrd="0" destOrd="0" presId="urn:microsoft.com/office/officeart/2005/8/layout/orgChart1"/>
    <dgm:cxn modelId="{A91D6C3F-5BBB-4C70-8456-A982119ADBC4}" type="presOf" srcId="{08536099-62DE-43CF-94B6-4BB9D6C7BB54}" destId="{349305AE-AF88-4365-B884-6A534022DDB4}" srcOrd="0" destOrd="0" presId="urn:microsoft.com/office/officeart/2005/8/layout/orgChart1"/>
    <dgm:cxn modelId="{F357E8D8-1481-4FAC-97BD-933D1F63E159}" srcId="{5EC9098E-E2E9-4924-8BB6-71295E25A8CD}" destId="{FB4C6FAB-2A1D-4628-A554-6E07FAD66203}" srcOrd="0" destOrd="0" parTransId="{F6AE1592-5DA0-4745-AC7B-8741DCCFE425}" sibTransId="{450C9962-A453-4471-BE6D-A03AACA577AC}"/>
    <dgm:cxn modelId="{DDC60F7C-D47E-4AF0-B6DC-DDD81FB66A55}" type="presOf" srcId="{064F43AC-41BB-4FF2-A149-71B6597E3717}" destId="{BC9C0992-645C-41E9-906C-EF2F23EBCF33}" srcOrd="0" destOrd="0" presId="urn:microsoft.com/office/officeart/2005/8/layout/orgChart1"/>
    <dgm:cxn modelId="{3390D77F-21F3-4DD3-8C05-1E2B26B2CDCF}" srcId="{5EC9098E-E2E9-4924-8BB6-71295E25A8CD}" destId="{1416BC9C-612C-45DC-A711-1EA8C8CBC260}" srcOrd="1" destOrd="0" parTransId="{F7AE7418-7084-4053-8ECB-01705624FC7D}" sibTransId="{C80AC9D2-8C0A-44DC-8745-55E6C5129A24}"/>
    <dgm:cxn modelId="{6568A6EE-512F-4ED8-8018-3941D6802E9A}" type="presOf" srcId="{C37C2508-D1C1-45EB-A46F-6FE84A27BCAD}" destId="{96A540B2-2091-465D-95A7-E01FF5060533}" srcOrd="1" destOrd="0" presId="urn:microsoft.com/office/officeart/2005/8/layout/orgChart1"/>
    <dgm:cxn modelId="{93F3A2A6-F170-45B7-9CF4-151196CA9DE0}" type="presOf" srcId="{D7DC58C9-8057-4EC4-A547-3F4B2BC6472A}" destId="{0106BD74-FD0B-4022-A8C9-ABBC8209484C}" srcOrd="0" destOrd="0" presId="urn:microsoft.com/office/officeart/2005/8/layout/orgChart1"/>
    <dgm:cxn modelId="{B18FBFFA-FD0F-4F0B-83C4-985BA75FE3D2}" type="presOf" srcId="{5EC9098E-E2E9-4924-8BB6-71295E25A8CD}" destId="{2FB86884-1924-4737-A93F-0E4C74294636}" srcOrd="1" destOrd="0" presId="urn:microsoft.com/office/officeart/2005/8/layout/orgChart1"/>
    <dgm:cxn modelId="{08302A83-9C28-444F-B0EF-907847D6F93C}" srcId="{D7DC58C9-8057-4EC4-A547-3F4B2BC6472A}" destId="{C37C2508-D1C1-45EB-A46F-6FE84A27BCAD}" srcOrd="0" destOrd="0" parTransId="{532CE988-FA23-4A06-81CE-3DEBBAF1CC4D}" sibTransId="{7E51C863-F874-4197-82F3-13162E953E84}"/>
    <dgm:cxn modelId="{E3EFB1E0-0019-4AFD-8866-B213E7880467}" type="presOf" srcId="{1416BC9C-612C-45DC-A711-1EA8C8CBC260}" destId="{EEE7FA5D-646C-4D73-837F-C44E8FBA3D20}" srcOrd="0" destOrd="0" presId="urn:microsoft.com/office/officeart/2005/8/layout/orgChart1"/>
    <dgm:cxn modelId="{6B159DFB-5CC2-4E0B-B364-AE3BB0B39FBD}" type="presOf" srcId="{1078C7AD-8D75-41DA-A97F-115DB5053521}" destId="{539947D7-61B6-49B1-A447-0657F4793AF3}" srcOrd="0" destOrd="0" presId="urn:microsoft.com/office/officeart/2005/8/layout/orgChart1"/>
    <dgm:cxn modelId="{BA9A84B8-C3E5-47C4-B6C8-F4EEB570131E}" type="presOf" srcId="{D7DC58C9-8057-4EC4-A547-3F4B2BC6472A}" destId="{D7F6C288-8B03-46DF-A8E7-DB6DCC5B9DE3}" srcOrd="1" destOrd="0" presId="urn:microsoft.com/office/officeart/2005/8/layout/orgChart1"/>
    <dgm:cxn modelId="{DE9ACDEE-FC77-49FA-B548-ADE386DC6ABE}" type="presParOf" srcId="{539947D7-61B6-49B1-A447-0657F4793AF3}" destId="{A9B850E0-61D3-4F61-983B-54358A77F58B}" srcOrd="0" destOrd="0" presId="urn:microsoft.com/office/officeart/2005/8/layout/orgChart1"/>
    <dgm:cxn modelId="{512800DF-6E9B-458C-A170-627C790EF348}" type="presParOf" srcId="{A9B850E0-61D3-4F61-983B-54358A77F58B}" destId="{46B5FEC0-08C6-4F81-9372-C765DFFE02B7}" srcOrd="0" destOrd="0" presId="urn:microsoft.com/office/officeart/2005/8/layout/orgChart1"/>
    <dgm:cxn modelId="{BE81F8CF-F7C2-4903-BF33-9D00D4907A3F}" type="presParOf" srcId="{46B5FEC0-08C6-4F81-9372-C765DFFE02B7}" destId="{D6741080-525D-4577-B920-D52D6380BC2E}" srcOrd="0" destOrd="0" presId="urn:microsoft.com/office/officeart/2005/8/layout/orgChart1"/>
    <dgm:cxn modelId="{A3A8E1C3-195D-4DE6-99E1-1C92F5968858}" type="presParOf" srcId="{46B5FEC0-08C6-4F81-9372-C765DFFE02B7}" destId="{2FB86884-1924-4737-A93F-0E4C74294636}" srcOrd="1" destOrd="0" presId="urn:microsoft.com/office/officeart/2005/8/layout/orgChart1"/>
    <dgm:cxn modelId="{C2245224-28D6-42F8-912F-EFBCDED75DFC}" type="presParOf" srcId="{A9B850E0-61D3-4F61-983B-54358A77F58B}" destId="{B2D304AD-79F1-41FC-A78A-6CC00C526019}" srcOrd="1" destOrd="0" presId="urn:microsoft.com/office/officeart/2005/8/layout/orgChart1"/>
    <dgm:cxn modelId="{BCFBA20F-84AA-41C2-97CE-978EB80B6E96}" type="presParOf" srcId="{B2D304AD-79F1-41FC-A78A-6CC00C526019}" destId="{6AB9FCCD-8EAF-4145-AFF2-367EA6FD737E}" srcOrd="0" destOrd="0" presId="urn:microsoft.com/office/officeart/2005/8/layout/orgChart1"/>
    <dgm:cxn modelId="{03491CD5-1ED2-4D25-8A03-5F88E9A6FF8D}" type="presParOf" srcId="{B2D304AD-79F1-41FC-A78A-6CC00C526019}" destId="{1C3F7073-3D87-4FD4-BB0C-48EFD9B99B4F}" srcOrd="1" destOrd="0" presId="urn:microsoft.com/office/officeart/2005/8/layout/orgChart1"/>
    <dgm:cxn modelId="{EFBA2EE6-0E2A-4571-8124-1A7623AF793E}" type="presParOf" srcId="{1C3F7073-3D87-4FD4-BB0C-48EFD9B99B4F}" destId="{FE5F2525-3789-41EC-83BA-4A1D59E3BD11}" srcOrd="0" destOrd="0" presId="urn:microsoft.com/office/officeart/2005/8/layout/orgChart1"/>
    <dgm:cxn modelId="{5D64F850-2A0E-4F01-92CA-486EC84B68EF}" type="presParOf" srcId="{FE5F2525-3789-41EC-83BA-4A1D59E3BD11}" destId="{F594389A-4AEE-4E75-A1E6-7F773415322A}" srcOrd="0" destOrd="0" presId="urn:microsoft.com/office/officeart/2005/8/layout/orgChart1"/>
    <dgm:cxn modelId="{4240C8AE-418F-431D-8BCA-21D8F84E08D0}" type="presParOf" srcId="{FE5F2525-3789-41EC-83BA-4A1D59E3BD11}" destId="{43FCFAA8-8435-408E-B21E-E2470E13841B}" srcOrd="1" destOrd="0" presId="urn:microsoft.com/office/officeart/2005/8/layout/orgChart1"/>
    <dgm:cxn modelId="{FB0B06B3-E599-41A5-9083-5053DA3F0202}" type="presParOf" srcId="{1C3F7073-3D87-4FD4-BB0C-48EFD9B99B4F}" destId="{5FE8D370-A130-41E8-8D14-40A0ACB418A0}" srcOrd="1" destOrd="0" presId="urn:microsoft.com/office/officeart/2005/8/layout/orgChart1"/>
    <dgm:cxn modelId="{B964B02C-2999-4BB8-A9F7-6A3BAF5419F9}" type="presParOf" srcId="{1C3F7073-3D87-4FD4-BB0C-48EFD9B99B4F}" destId="{A28D13FE-2FF4-4E9E-B426-7FDAD3B47873}" srcOrd="2" destOrd="0" presId="urn:microsoft.com/office/officeart/2005/8/layout/orgChart1"/>
    <dgm:cxn modelId="{3BDAAD62-8F7B-49DE-B101-9543337906CA}" type="presParOf" srcId="{B2D304AD-79F1-41FC-A78A-6CC00C526019}" destId="{A79AB744-C099-4677-B0F7-0B7D4E37C142}" srcOrd="2" destOrd="0" presId="urn:microsoft.com/office/officeart/2005/8/layout/orgChart1"/>
    <dgm:cxn modelId="{E4BB806B-21F0-415F-9D7E-E9459634521E}" type="presParOf" srcId="{B2D304AD-79F1-41FC-A78A-6CC00C526019}" destId="{1321950B-3F2D-4501-B3E8-7F31BCEE338C}" srcOrd="3" destOrd="0" presId="urn:microsoft.com/office/officeart/2005/8/layout/orgChart1"/>
    <dgm:cxn modelId="{5C39967C-7523-462C-9169-A8DE95601B84}" type="presParOf" srcId="{1321950B-3F2D-4501-B3E8-7F31BCEE338C}" destId="{F774CC1B-142A-4A0B-B76A-459150DEBD8F}" srcOrd="0" destOrd="0" presId="urn:microsoft.com/office/officeart/2005/8/layout/orgChart1"/>
    <dgm:cxn modelId="{4BD2AF27-0708-4175-B8DC-3A50DDC89F9D}" type="presParOf" srcId="{F774CC1B-142A-4A0B-B76A-459150DEBD8F}" destId="{EEE7FA5D-646C-4D73-837F-C44E8FBA3D20}" srcOrd="0" destOrd="0" presId="urn:microsoft.com/office/officeart/2005/8/layout/orgChart1"/>
    <dgm:cxn modelId="{6AD33AF1-720A-418B-80D8-56C1299EA128}" type="presParOf" srcId="{F774CC1B-142A-4A0B-B76A-459150DEBD8F}" destId="{D561965B-E7EA-41CC-AB1E-E03037E34B89}" srcOrd="1" destOrd="0" presId="urn:microsoft.com/office/officeart/2005/8/layout/orgChart1"/>
    <dgm:cxn modelId="{855A7797-67B4-469F-9790-D649DF795954}" type="presParOf" srcId="{1321950B-3F2D-4501-B3E8-7F31BCEE338C}" destId="{AF902180-97C9-4FFD-87C5-A9839D3A7F42}" srcOrd="1" destOrd="0" presId="urn:microsoft.com/office/officeart/2005/8/layout/orgChart1"/>
    <dgm:cxn modelId="{3ADEA5DE-B992-44E3-AFC6-8D3F1007EDCE}" type="presParOf" srcId="{1321950B-3F2D-4501-B3E8-7F31BCEE338C}" destId="{51640AD1-FB92-4B30-A72B-8B0115D8F5B8}" srcOrd="2" destOrd="0" presId="urn:microsoft.com/office/officeart/2005/8/layout/orgChart1"/>
    <dgm:cxn modelId="{E0A30BB0-3727-4F65-BAE5-D0256BE247FF}" type="presParOf" srcId="{B2D304AD-79F1-41FC-A78A-6CC00C526019}" destId="{349305AE-AF88-4365-B884-6A534022DDB4}" srcOrd="4" destOrd="0" presId="urn:microsoft.com/office/officeart/2005/8/layout/orgChart1"/>
    <dgm:cxn modelId="{E61162DD-787F-4E63-8EF4-306810AC7C91}" type="presParOf" srcId="{B2D304AD-79F1-41FC-A78A-6CC00C526019}" destId="{4349C370-B338-4088-9485-65063FFE8D36}" srcOrd="5" destOrd="0" presId="urn:microsoft.com/office/officeart/2005/8/layout/orgChart1"/>
    <dgm:cxn modelId="{4155EF01-45B3-446D-822E-2FA628B8128C}" type="presParOf" srcId="{4349C370-B338-4088-9485-65063FFE8D36}" destId="{523BFBE9-D752-4C47-A412-5913735DE3AF}" srcOrd="0" destOrd="0" presId="urn:microsoft.com/office/officeart/2005/8/layout/orgChart1"/>
    <dgm:cxn modelId="{97BEC1DF-EDB2-4D0C-BACC-F47457615301}" type="presParOf" srcId="{523BFBE9-D752-4C47-A412-5913735DE3AF}" destId="{0106BD74-FD0B-4022-A8C9-ABBC8209484C}" srcOrd="0" destOrd="0" presId="urn:microsoft.com/office/officeart/2005/8/layout/orgChart1"/>
    <dgm:cxn modelId="{C3A6BDA8-E06A-42FB-9200-C85719548AB5}" type="presParOf" srcId="{523BFBE9-D752-4C47-A412-5913735DE3AF}" destId="{D7F6C288-8B03-46DF-A8E7-DB6DCC5B9DE3}" srcOrd="1" destOrd="0" presId="urn:microsoft.com/office/officeart/2005/8/layout/orgChart1"/>
    <dgm:cxn modelId="{D188AF2E-7009-47A1-AF00-841C7C601698}" type="presParOf" srcId="{4349C370-B338-4088-9485-65063FFE8D36}" destId="{CC57BD39-FA8B-4FA8-BAB6-67EB44CB39CC}" srcOrd="1" destOrd="0" presId="urn:microsoft.com/office/officeart/2005/8/layout/orgChart1"/>
    <dgm:cxn modelId="{D8E4CEFC-FF53-41AC-8CAE-41183D8DD859}" type="presParOf" srcId="{CC57BD39-FA8B-4FA8-BAB6-67EB44CB39CC}" destId="{F6793252-523F-4505-BBF8-5CE63F83F913}" srcOrd="0" destOrd="0" presId="urn:microsoft.com/office/officeart/2005/8/layout/orgChart1"/>
    <dgm:cxn modelId="{CE9BC61B-A18E-43DE-B7FB-51986D694A6F}" type="presParOf" srcId="{CC57BD39-FA8B-4FA8-BAB6-67EB44CB39CC}" destId="{F01C83F8-DAF0-45DF-B71A-67FDB8125C63}" srcOrd="1" destOrd="0" presId="urn:microsoft.com/office/officeart/2005/8/layout/orgChart1"/>
    <dgm:cxn modelId="{9340966D-1A41-43ED-B70B-D46ECD2009FB}" type="presParOf" srcId="{F01C83F8-DAF0-45DF-B71A-67FDB8125C63}" destId="{D5B2C376-19CC-4E5E-8ABF-DCA1F3FE9C35}" srcOrd="0" destOrd="0" presId="urn:microsoft.com/office/officeart/2005/8/layout/orgChart1"/>
    <dgm:cxn modelId="{93AF0492-C0AD-4A54-AFCA-757CC41325E7}" type="presParOf" srcId="{D5B2C376-19CC-4E5E-8ABF-DCA1F3FE9C35}" destId="{E5FD6059-4D9B-4E28-8F3A-1A23300162C9}" srcOrd="0" destOrd="0" presId="urn:microsoft.com/office/officeart/2005/8/layout/orgChart1"/>
    <dgm:cxn modelId="{B9E0ED3A-9B53-4323-B525-5587A3BE5A5D}" type="presParOf" srcId="{D5B2C376-19CC-4E5E-8ABF-DCA1F3FE9C35}" destId="{96A540B2-2091-465D-95A7-E01FF5060533}" srcOrd="1" destOrd="0" presId="urn:microsoft.com/office/officeart/2005/8/layout/orgChart1"/>
    <dgm:cxn modelId="{225F664D-E978-442C-9C7E-A7321465C4F4}" type="presParOf" srcId="{F01C83F8-DAF0-45DF-B71A-67FDB8125C63}" destId="{D13E3187-5D67-4C39-9379-6FED35D26CFA}" srcOrd="1" destOrd="0" presId="urn:microsoft.com/office/officeart/2005/8/layout/orgChart1"/>
    <dgm:cxn modelId="{EA7F76C4-766F-4FC0-AD5F-93C1424A1BDD}" type="presParOf" srcId="{F01C83F8-DAF0-45DF-B71A-67FDB8125C63}" destId="{A283690D-4684-4614-BA39-222C67FF3B77}" srcOrd="2" destOrd="0" presId="urn:microsoft.com/office/officeart/2005/8/layout/orgChart1"/>
    <dgm:cxn modelId="{9C1B9E7B-B2A2-4116-9745-675652B6C33C}" type="presParOf" srcId="{CC57BD39-FA8B-4FA8-BAB6-67EB44CB39CC}" destId="{BC9C0992-645C-41E9-906C-EF2F23EBCF33}" srcOrd="2" destOrd="0" presId="urn:microsoft.com/office/officeart/2005/8/layout/orgChart1"/>
    <dgm:cxn modelId="{C38FD849-0F0F-4F31-B5EA-8C4B650247F3}" type="presParOf" srcId="{CC57BD39-FA8B-4FA8-BAB6-67EB44CB39CC}" destId="{F67C5E0C-2C8B-4DC1-BCD0-1212A9D1ED46}" srcOrd="3" destOrd="0" presId="urn:microsoft.com/office/officeart/2005/8/layout/orgChart1"/>
    <dgm:cxn modelId="{97E69CD5-83C3-415F-B4F8-FBD6616F0A7C}" type="presParOf" srcId="{F67C5E0C-2C8B-4DC1-BCD0-1212A9D1ED46}" destId="{9BCBC747-5FD3-4044-BA6F-A04508BFB2E6}" srcOrd="0" destOrd="0" presId="urn:microsoft.com/office/officeart/2005/8/layout/orgChart1"/>
    <dgm:cxn modelId="{C12B4B16-2580-4125-8088-3B488AEFEE52}" type="presParOf" srcId="{9BCBC747-5FD3-4044-BA6F-A04508BFB2E6}" destId="{9A2F03AA-27B4-40B4-A8A5-8B6499F70269}" srcOrd="0" destOrd="0" presId="urn:microsoft.com/office/officeart/2005/8/layout/orgChart1"/>
    <dgm:cxn modelId="{5717C456-92A6-462E-88BB-A566E96483D1}" type="presParOf" srcId="{9BCBC747-5FD3-4044-BA6F-A04508BFB2E6}" destId="{4BF10D27-39BD-4149-800B-C6C8AAD66253}" srcOrd="1" destOrd="0" presId="urn:microsoft.com/office/officeart/2005/8/layout/orgChart1"/>
    <dgm:cxn modelId="{914FBD0E-5AB3-48EB-98DB-6DEE5DFDB7B5}" type="presParOf" srcId="{F67C5E0C-2C8B-4DC1-BCD0-1212A9D1ED46}" destId="{26FEA643-86EC-4C7F-B87D-F1B1C2C4AD9A}" srcOrd="1" destOrd="0" presId="urn:microsoft.com/office/officeart/2005/8/layout/orgChart1"/>
    <dgm:cxn modelId="{33BD07FE-87FF-49D2-9C2B-06671C39E446}" type="presParOf" srcId="{F67C5E0C-2C8B-4DC1-BCD0-1212A9D1ED46}" destId="{292B394D-49D7-48D6-BD03-BAD7F7D275D2}" srcOrd="2" destOrd="0" presId="urn:microsoft.com/office/officeart/2005/8/layout/orgChart1"/>
    <dgm:cxn modelId="{89086D35-74C3-4A01-A751-CAEDA068BA88}" type="presParOf" srcId="{4349C370-B338-4088-9485-65063FFE8D36}" destId="{721372BA-C06E-4DD7-8863-87B85CB7CE57}" srcOrd="2" destOrd="0" presId="urn:microsoft.com/office/officeart/2005/8/layout/orgChart1"/>
    <dgm:cxn modelId="{62378090-4D26-4390-BA69-4570B0FDD1C6}" type="presParOf" srcId="{A9B850E0-61D3-4F61-983B-54358A77F58B}" destId="{717EED50-C982-4F87-9DC1-7764D9225EB8}" srcOrd="2" destOrd="0" presId="urn:microsoft.com/office/officeart/2005/8/layout/orgChart1"/>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78C7AD-8D75-41DA-A97F-115DB505352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5EC9098E-E2E9-4924-8BB6-71295E25A8CD}">
      <dgm:prSet phldrT="[文本]" custT="1"/>
      <dgm:spPr/>
      <dgm:t>
        <a:bodyPr/>
        <a:lstStyle/>
        <a:p>
          <a:r>
            <a:rPr lang="zh-CN" altLang="en-US" sz="3200" b="1" dirty="0"/>
            <a:t>营业外收入</a:t>
          </a:r>
        </a:p>
      </dgm:t>
    </dgm:pt>
    <dgm:pt modelId="{F9915391-8E33-43A8-BDAC-3D2CDE050585}" type="parTrans" cxnId="{2610EE5B-A98D-4E29-9E6A-341DC8589EEE}">
      <dgm:prSet/>
      <dgm:spPr/>
      <dgm:t>
        <a:bodyPr/>
        <a:lstStyle/>
        <a:p>
          <a:endParaRPr lang="zh-CN" altLang="en-US"/>
        </a:p>
      </dgm:t>
    </dgm:pt>
    <dgm:pt modelId="{ED97E85A-B717-42AA-8089-C30C3F21DA37}" type="sibTrans" cxnId="{2610EE5B-A98D-4E29-9E6A-341DC8589EEE}">
      <dgm:prSet/>
      <dgm:spPr/>
      <dgm:t>
        <a:bodyPr/>
        <a:lstStyle/>
        <a:p>
          <a:endParaRPr lang="zh-CN" altLang="en-US"/>
        </a:p>
      </dgm:t>
    </dgm:pt>
    <dgm:pt modelId="{FB4C6FAB-2A1D-4628-A554-6E07FAD66203}">
      <dgm:prSet phldrT="[文本]" custT="1"/>
      <dgm:spPr/>
      <dgm:t>
        <a:bodyPr/>
        <a:lstStyle/>
        <a:p>
          <a:r>
            <a:rPr lang="zh-CN" altLang="en-US" sz="2800" b="1" dirty="0"/>
            <a:t>中央</a:t>
          </a:r>
          <a:endParaRPr lang="en-US" altLang="zh-CN" sz="2800" b="1" dirty="0"/>
        </a:p>
        <a:p>
          <a:r>
            <a:rPr lang="zh-CN" altLang="en-US" sz="2800" b="1" dirty="0"/>
            <a:t>财政</a:t>
          </a:r>
        </a:p>
      </dgm:t>
    </dgm:pt>
    <dgm:pt modelId="{F6AE1592-5DA0-4745-AC7B-8741DCCFE425}" type="parTrans" cxnId="{F357E8D8-1481-4FAC-97BD-933D1F63E159}">
      <dgm:prSet/>
      <dgm:spPr>
        <a:ln w="28575"/>
      </dgm:spPr>
      <dgm:t>
        <a:bodyPr/>
        <a:lstStyle/>
        <a:p>
          <a:endParaRPr lang="zh-CN" altLang="en-US"/>
        </a:p>
      </dgm:t>
    </dgm:pt>
    <dgm:pt modelId="{450C9962-A453-4471-BE6D-A03AACA577AC}" type="sibTrans" cxnId="{F357E8D8-1481-4FAC-97BD-933D1F63E159}">
      <dgm:prSet/>
      <dgm:spPr/>
      <dgm:t>
        <a:bodyPr/>
        <a:lstStyle/>
        <a:p>
          <a:endParaRPr lang="zh-CN" altLang="en-US"/>
        </a:p>
      </dgm:t>
    </dgm:pt>
    <dgm:pt modelId="{1416BC9C-612C-45DC-A711-1EA8C8CBC260}">
      <dgm:prSet phldrT="[文本]" custT="1"/>
      <dgm:spPr/>
      <dgm:t>
        <a:bodyPr/>
        <a:lstStyle/>
        <a:p>
          <a:r>
            <a:rPr lang="zh-CN" altLang="en-US" sz="3200" b="1" dirty="0"/>
            <a:t>地方财政</a:t>
          </a:r>
        </a:p>
      </dgm:t>
    </dgm:pt>
    <dgm:pt modelId="{F7AE7418-7084-4053-8ECB-01705624FC7D}" type="parTrans" cxnId="{3390D77F-21F3-4DD3-8C05-1E2B26B2CDCF}">
      <dgm:prSet/>
      <dgm:spPr>
        <a:ln w="28575"/>
      </dgm:spPr>
      <dgm:t>
        <a:bodyPr/>
        <a:lstStyle/>
        <a:p>
          <a:endParaRPr lang="zh-CN" altLang="en-US"/>
        </a:p>
      </dgm:t>
    </dgm:pt>
    <dgm:pt modelId="{C80AC9D2-8C0A-44DC-8745-55E6C5129A24}" type="sibTrans" cxnId="{3390D77F-21F3-4DD3-8C05-1E2B26B2CDCF}">
      <dgm:prSet/>
      <dgm:spPr/>
      <dgm:t>
        <a:bodyPr/>
        <a:lstStyle/>
        <a:p>
          <a:endParaRPr lang="zh-CN" altLang="en-US"/>
        </a:p>
      </dgm:t>
    </dgm:pt>
    <dgm:pt modelId="{C7EFC9FA-1D24-4238-8E8C-CDFD24D60302}">
      <dgm:prSet phldrT="[文本]" custT="1"/>
      <dgm:spPr/>
      <dgm:t>
        <a:bodyPr/>
        <a:lstStyle/>
        <a:p>
          <a:pPr>
            <a:lnSpc>
              <a:spcPct val="100000"/>
            </a:lnSpc>
            <a:spcAft>
              <a:spcPts val="0"/>
            </a:spcAft>
          </a:pPr>
          <a:r>
            <a:rPr lang="zh-CN" altLang="en-US" sz="3200" b="1" dirty="0"/>
            <a:t>非财政</a:t>
          </a:r>
          <a:endParaRPr lang="en-US" altLang="zh-CN" sz="3200" b="1" dirty="0"/>
        </a:p>
        <a:p>
          <a:pPr>
            <a:lnSpc>
              <a:spcPct val="100000"/>
            </a:lnSpc>
            <a:spcAft>
              <a:spcPts val="0"/>
            </a:spcAft>
          </a:pPr>
          <a:r>
            <a:rPr lang="zh-CN" altLang="en-US" sz="3200" b="1" dirty="0"/>
            <a:t>资金</a:t>
          </a:r>
        </a:p>
      </dgm:t>
    </dgm:pt>
    <dgm:pt modelId="{C983815C-EFE0-4C36-AF87-64959EA79F9D}" type="parTrans" cxnId="{06DB45C6-1A58-49C9-96B8-168A31E7C504}">
      <dgm:prSet/>
      <dgm:spPr>
        <a:ln w="28575"/>
      </dgm:spPr>
      <dgm:t>
        <a:bodyPr/>
        <a:lstStyle/>
        <a:p>
          <a:endParaRPr lang="zh-CN" altLang="en-US"/>
        </a:p>
      </dgm:t>
    </dgm:pt>
    <dgm:pt modelId="{6FE0C397-A866-4B50-B42F-41E89043B6BA}" type="sibTrans" cxnId="{06DB45C6-1A58-49C9-96B8-168A31E7C504}">
      <dgm:prSet/>
      <dgm:spPr/>
      <dgm:t>
        <a:bodyPr/>
        <a:lstStyle/>
        <a:p>
          <a:endParaRPr lang="zh-CN" altLang="en-US"/>
        </a:p>
      </dgm:t>
    </dgm:pt>
    <dgm:pt modelId="{539947D7-61B6-49B1-A447-0657F4793AF3}" type="pres">
      <dgm:prSet presAssocID="{1078C7AD-8D75-41DA-A97F-115DB5053521}" presName="hierChild1" presStyleCnt="0">
        <dgm:presLayoutVars>
          <dgm:orgChart val="1"/>
          <dgm:chPref val="1"/>
          <dgm:dir/>
          <dgm:animOne val="branch"/>
          <dgm:animLvl val="lvl"/>
          <dgm:resizeHandles/>
        </dgm:presLayoutVars>
      </dgm:prSet>
      <dgm:spPr/>
      <dgm:t>
        <a:bodyPr/>
        <a:lstStyle/>
        <a:p>
          <a:endParaRPr lang="zh-CN" altLang="en-US"/>
        </a:p>
      </dgm:t>
    </dgm:pt>
    <dgm:pt modelId="{A9B850E0-61D3-4F61-983B-54358A77F58B}" type="pres">
      <dgm:prSet presAssocID="{5EC9098E-E2E9-4924-8BB6-71295E25A8CD}" presName="hierRoot1" presStyleCnt="0">
        <dgm:presLayoutVars>
          <dgm:hierBranch val="init"/>
        </dgm:presLayoutVars>
      </dgm:prSet>
      <dgm:spPr/>
    </dgm:pt>
    <dgm:pt modelId="{46B5FEC0-08C6-4F81-9372-C765DFFE02B7}" type="pres">
      <dgm:prSet presAssocID="{5EC9098E-E2E9-4924-8BB6-71295E25A8CD}" presName="rootComposite1" presStyleCnt="0"/>
      <dgm:spPr/>
    </dgm:pt>
    <dgm:pt modelId="{D6741080-525D-4577-B920-D52D6380BC2E}" type="pres">
      <dgm:prSet presAssocID="{5EC9098E-E2E9-4924-8BB6-71295E25A8CD}" presName="rootText1" presStyleLbl="node0" presStyleIdx="0" presStyleCnt="1" custScaleX="181682" custScaleY="101195" custLinFactNeighborX="-627" custLinFactNeighborY="-25091">
        <dgm:presLayoutVars>
          <dgm:chPref val="3"/>
        </dgm:presLayoutVars>
      </dgm:prSet>
      <dgm:spPr/>
      <dgm:t>
        <a:bodyPr/>
        <a:lstStyle/>
        <a:p>
          <a:endParaRPr lang="zh-CN" altLang="en-US"/>
        </a:p>
      </dgm:t>
    </dgm:pt>
    <dgm:pt modelId="{2FB86884-1924-4737-A93F-0E4C74294636}" type="pres">
      <dgm:prSet presAssocID="{5EC9098E-E2E9-4924-8BB6-71295E25A8CD}" presName="rootConnector1" presStyleLbl="node1" presStyleIdx="0" presStyleCnt="0"/>
      <dgm:spPr/>
      <dgm:t>
        <a:bodyPr/>
        <a:lstStyle/>
        <a:p>
          <a:endParaRPr lang="zh-CN" altLang="en-US"/>
        </a:p>
      </dgm:t>
    </dgm:pt>
    <dgm:pt modelId="{B2D304AD-79F1-41FC-A78A-6CC00C526019}" type="pres">
      <dgm:prSet presAssocID="{5EC9098E-E2E9-4924-8BB6-71295E25A8CD}" presName="hierChild2" presStyleCnt="0"/>
      <dgm:spPr/>
    </dgm:pt>
    <dgm:pt modelId="{6AB9FCCD-8EAF-4145-AFF2-367EA6FD737E}" type="pres">
      <dgm:prSet presAssocID="{F6AE1592-5DA0-4745-AC7B-8741DCCFE425}" presName="Name37" presStyleLbl="parChTrans1D2" presStyleIdx="0" presStyleCnt="3"/>
      <dgm:spPr/>
      <dgm:t>
        <a:bodyPr/>
        <a:lstStyle/>
        <a:p>
          <a:endParaRPr lang="zh-CN" altLang="en-US"/>
        </a:p>
      </dgm:t>
    </dgm:pt>
    <dgm:pt modelId="{1C3F7073-3D87-4FD4-BB0C-48EFD9B99B4F}" type="pres">
      <dgm:prSet presAssocID="{FB4C6FAB-2A1D-4628-A554-6E07FAD66203}" presName="hierRoot2" presStyleCnt="0">
        <dgm:presLayoutVars>
          <dgm:hierBranch val="init"/>
        </dgm:presLayoutVars>
      </dgm:prSet>
      <dgm:spPr/>
    </dgm:pt>
    <dgm:pt modelId="{FE5F2525-3789-41EC-83BA-4A1D59E3BD11}" type="pres">
      <dgm:prSet presAssocID="{FB4C6FAB-2A1D-4628-A554-6E07FAD66203}" presName="rootComposite" presStyleCnt="0"/>
      <dgm:spPr/>
    </dgm:pt>
    <dgm:pt modelId="{F594389A-4AEE-4E75-A1E6-7F773415322A}" type="pres">
      <dgm:prSet presAssocID="{FB4C6FAB-2A1D-4628-A554-6E07FAD66203}" presName="rootText" presStyleLbl="node2" presStyleIdx="0" presStyleCnt="3" custScaleX="69405" custScaleY="143024">
        <dgm:presLayoutVars>
          <dgm:chPref val="3"/>
        </dgm:presLayoutVars>
      </dgm:prSet>
      <dgm:spPr/>
      <dgm:t>
        <a:bodyPr/>
        <a:lstStyle/>
        <a:p>
          <a:endParaRPr lang="zh-CN" altLang="en-US"/>
        </a:p>
      </dgm:t>
    </dgm:pt>
    <dgm:pt modelId="{43FCFAA8-8435-408E-B21E-E2470E13841B}" type="pres">
      <dgm:prSet presAssocID="{FB4C6FAB-2A1D-4628-A554-6E07FAD66203}" presName="rootConnector" presStyleLbl="node2" presStyleIdx="0" presStyleCnt="3"/>
      <dgm:spPr/>
      <dgm:t>
        <a:bodyPr/>
        <a:lstStyle/>
        <a:p>
          <a:endParaRPr lang="zh-CN" altLang="en-US"/>
        </a:p>
      </dgm:t>
    </dgm:pt>
    <dgm:pt modelId="{5FE8D370-A130-41E8-8D14-40A0ACB418A0}" type="pres">
      <dgm:prSet presAssocID="{FB4C6FAB-2A1D-4628-A554-6E07FAD66203}" presName="hierChild4" presStyleCnt="0"/>
      <dgm:spPr/>
    </dgm:pt>
    <dgm:pt modelId="{A28D13FE-2FF4-4E9E-B426-7FDAD3B47873}" type="pres">
      <dgm:prSet presAssocID="{FB4C6FAB-2A1D-4628-A554-6E07FAD66203}" presName="hierChild5" presStyleCnt="0"/>
      <dgm:spPr/>
    </dgm:pt>
    <dgm:pt modelId="{A79AB744-C099-4677-B0F7-0B7D4E37C142}" type="pres">
      <dgm:prSet presAssocID="{F7AE7418-7084-4053-8ECB-01705624FC7D}" presName="Name37" presStyleLbl="parChTrans1D2" presStyleIdx="1" presStyleCnt="3"/>
      <dgm:spPr/>
      <dgm:t>
        <a:bodyPr/>
        <a:lstStyle/>
        <a:p>
          <a:endParaRPr lang="zh-CN" altLang="en-US"/>
        </a:p>
      </dgm:t>
    </dgm:pt>
    <dgm:pt modelId="{1321950B-3F2D-4501-B3E8-7F31BCEE338C}" type="pres">
      <dgm:prSet presAssocID="{1416BC9C-612C-45DC-A711-1EA8C8CBC260}" presName="hierRoot2" presStyleCnt="0">
        <dgm:presLayoutVars>
          <dgm:hierBranch val="init"/>
        </dgm:presLayoutVars>
      </dgm:prSet>
      <dgm:spPr/>
    </dgm:pt>
    <dgm:pt modelId="{F774CC1B-142A-4A0B-B76A-459150DEBD8F}" type="pres">
      <dgm:prSet presAssocID="{1416BC9C-612C-45DC-A711-1EA8C8CBC260}" presName="rootComposite" presStyleCnt="0"/>
      <dgm:spPr/>
    </dgm:pt>
    <dgm:pt modelId="{EEE7FA5D-646C-4D73-837F-C44E8FBA3D20}" type="pres">
      <dgm:prSet presAssocID="{1416BC9C-612C-45DC-A711-1EA8C8CBC260}" presName="rootText" presStyleLbl="node2" presStyleIdx="1" presStyleCnt="3" custScaleX="74730" custScaleY="140704">
        <dgm:presLayoutVars>
          <dgm:chPref val="3"/>
        </dgm:presLayoutVars>
      </dgm:prSet>
      <dgm:spPr/>
      <dgm:t>
        <a:bodyPr/>
        <a:lstStyle/>
        <a:p>
          <a:endParaRPr lang="zh-CN" altLang="en-US"/>
        </a:p>
      </dgm:t>
    </dgm:pt>
    <dgm:pt modelId="{D561965B-E7EA-41CC-AB1E-E03037E34B89}" type="pres">
      <dgm:prSet presAssocID="{1416BC9C-612C-45DC-A711-1EA8C8CBC260}" presName="rootConnector" presStyleLbl="node2" presStyleIdx="1" presStyleCnt="3"/>
      <dgm:spPr/>
      <dgm:t>
        <a:bodyPr/>
        <a:lstStyle/>
        <a:p>
          <a:endParaRPr lang="zh-CN" altLang="en-US"/>
        </a:p>
      </dgm:t>
    </dgm:pt>
    <dgm:pt modelId="{AF902180-97C9-4FFD-87C5-A9839D3A7F42}" type="pres">
      <dgm:prSet presAssocID="{1416BC9C-612C-45DC-A711-1EA8C8CBC260}" presName="hierChild4" presStyleCnt="0"/>
      <dgm:spPr/>
    </dgm:pt>
    <dgm:pt modelId="{51640AD1-FB92-4B30-A72B-8B0115D8F5B8}" type="pres">
      <dgm:prSet presAssocID="{1416BC9C-612C-45DC-A711-1EA8C8CBC260}" presName="hierChild5" presStyleCnt="0"/>
      <dgm:spPr/>
    </dgm:pt>
    <dgm:pt modelId="{45334360-9A97-4BA9-BC68-F308F68067E8}" type="pres">
      <dgm:prSet presAssocID="{C983815C-EFE0-4C36-AF87-64959EA79F9D}" presName="Name37" presStyleLbl="parChTrans1D2" presStyleIdx="2" presStyleCnt="3"/>
      <dgm:spPr/>
      <dgm:t>
        <a:bodyPr/>
        <a:lstStyle/>
        <a:p>
          <a:endParaRPr lang="zh-CN" altLang="en-US"/>
        </a:p>
      </dgm:t>
    </dgm:pt>
    <dgm:pt modelId="{E6E0AA9C-01C9-4E4B-8825-67974697D287}" type="pres">
      <dgm:prSet presAssocID="{C7EFC9FA-1D24-4238-8E8C-CDFD24D60302}" presName="hierRoot2" presStyleCnt="0">
        <dgm:presLayoutVars>
          <dgm:hierBranch val="init"/>
        </dgm:presLayoutVars>
      </dgm:prSet>
      <dgm:spPr/>
    </dgm:pt>
    <dgm:pt modelId="{55114E25-728E-49EC-A49E-8CDF75E5C8A5}" type="pres">
      <dgm:prSet presAssocID="{C7EFC9FA-1D24-4238-8E8C-CDFD24D60302}" presName="rootComposite" presStyleCnt="0"/>
      <dgm:spPr/>
    </dgm:pt>
    <dgm:pt modelId="{4FD7C632-D729-402B-B4C9-68A9A1F77ECC}" type="pres">
      <dgm:prSet presAssocID="{C7EFC9FA-1D24-4238-8E8C-CDFD24D60302}" presName="rootText" presStyleLbl="node2" presStyleIdx="2" presStyleCnt="3" custScaleY="150551">
        <dgm:presLayoutVars>
          <dgm:chPref val="3"/>
        </dgm:presLayoutVars>
      </dgm:prSet>
      <dgm:spPr/>
      <dgm:t>
        <a:bodyPr/>
        <a:lstStyle/>
        <a:p>
          <a:endParaRPr lang="zh-CN" altLang="en-US"/>
        </a:p>
      </dgm:t>
    </dgm:pt>
    <dgm:pt modelId="{84A00B10-F343-4818-A68F-F12E492BEC48}" type="pres">
      <dgm:prSet presAssocID="{C7EFC9FA-1D24-4238-8E8C-CDFD24D60302}" presName="rootConnector" presStyleLbl="node2" presStyleIdx="2" presStyleCnt="3"/>
      <dgm:spPr/>
      <dgm:t>
        <a:bodyPr/>
        <a:lstStyle/>
        <a:p>
          <a:endParaRPr lang="zh-CN" altLang="en-US"/>
        </a:p>
      </dgm:t>
    </dgm:pt>
    <dgm:pt modelId="{BF1E60EA-8717-4144-BBAF-A6AF1031EED3}" type="pres">
      <dgm:prSet presAssocID="{C7EFC9FA-1D24-4238-8E8C-CDFD24D60302}" presName="hierChild4" presStyleCnt="0"/>
      <dgm:spPr/>
    </dgm:pt>
    <dgm:pt modelId="{7288F069-0705-4795-8731-C7936CE85D76}" type="pres">
      <dgm:prSet presAssocID="{C7EFC9FA-1D24-4238-8E8C-CDFD24D60302}" presName="hierChild5" presStyleCnt="0"/>
      <dgm:spPr/>
    </dgm:pt>
    <dgm:pt modelId="{717EED50-C982-4F87-9DC1-7764D9225EB8}" type="pres">
      <dgm:prSet presAssocID="{5EC9098E-E2E9-4924-8BB6-71295E25A8CD}" presName="hierChild3" presStyleCnt="0"/>
      <dgm:spPr/>
    </dgm:pt>
  </dgm:ptLst>
  <dgm:cxnLst>
    <dgm:cxn modelId="{AB07BFAF-1016-4A26-A39E-F683924F50EC}" type="presOf" srcId="{F7AE7418-7084-4053-8ECB-01705624FC7D}" destId="{A79AB744-C099-4677-B0F7-0B7D4E37C142}" srcOrd="0" destOrd="0" presId="urn:microsoft.com/office/officeart/2005/8/layout/orgChart1"/>
    <dgm:cxn modelId="{C81DEFC9-F9C4-4642-87D5-0B1A7AE0705A}" type="presOf" srcId="{C983815C-EFE0-4C36-AF87-64959EA79F9D}" destId="{45334360-9A97-4BA9-BC68-F308F68067E8}" srcOrd="0" destOrd="0" presId="urn:microsoft.com/office/officeart/2005/8/layout/orgChart1"/>
    <dgm:cxn modelId="{BA04A759-1FF5-4B20-919E-81021E5F4F0C}" type="presOf" srcId="{C7EFC9FA-1D24-4238-8E8C-CDFD24D60302}" destId="{84A00B10-F343-4818-A68F-F12E492BEC48}" srcOrd="1" destOrd="0" presId="urn:microsoft.com/office/officeart/2005/8/layout/orgChart1"/>
    <dgm:cxn modelId="{62421E9A-0C85-42FE-89FB-82FB6BD80DB2}" type="presOf" srcId="{FB4C6FAB-2A1D-4628-A554-6E07FAD66203}" destId="{43FCFAA8-8435-408E-B21E-E2470E13841B}" srcOrd="1" destOrd="0" presId="urn:microsoft.com/office/officeart/2005/8/layout/orgChart1"/>
    <dgm:cxn modelId="{F357E8D8-1481-4FAC-97BD-933D1F63E159}" srcId="{5EC9098E-E2E9-4924-8BB6-71295E25A8CD}" destId="{FB4C6FAB-2A1D-4628-A554-6E07FAD66203}" srcOrd="0" destOrd="0" parTransId="{F6AE1592-5DA0-4745-AC7B-8741DCCFE425}" sibTransId="{450C9962-A453-4471-BE6D-A03AACA577AC}"/>
    <dgm:cxn modelId="{B18FBFFA-FD0F-4F0B-83C4-985BA75FE3D2}" type="presOf" srcId="{5EC9098E-E2E9-4924-8BB6-71295E25A8CD}" destId="{2FB86884-1924-4737-A93F-0E4C74294636}" srcOrd="1" destOrd="0" presId="urn:microsoft.com/office/officeart/2005/8/layout/orgChart1"/>
    <dgm:cxn modelId="{FC19DCE0-19E5-4B17-AD9E-CD2F49536647}" type="presOf" srcId="{FB4C6FAB-2A1D-4628-A554-6E07FAD66203}" destId="{F594389A-4AEE-4E75-A1E6-7F773415322A}" srcOrd="0" destOrd="0" presId="urn:microsoft.com/office/officeart/2005/8/layout/orgChart1"/>
    <dgm:cxn modelId="{2610EE5B-A98D-4E29-9E6A-341DC8589EEE}" srcId="{1078C7AD-8D75-41DA-A97F-115DB5053521}" destId="{5EC9098E-E2E9-4924-8BB6-71295E25A8CD}" srcOrd="0" destOrd="0" parTransId="{F9915391-8E33-43A8-BDAC-3D2CDE050585}" sibTransId="{ED97E85A-B717-42AA-8089-C30C3F21DA37}"/>
    <dgm:cxn modelId="{15F04564-1102-476F-A7C6-63AB6069E5D8}" type="presOf" srcId="{F6AE1592-5DA0-4745-AC7B-8741DCCFE425}" destId="{6AB9FCCD-8EAF-4145-AFF2-367EA6FD737E}" srcOrd="0" destOrd="0" presId="urn:microsoft.com/office/officeart/2005/8/layout/orgChart1"/>
    <dgm:cxn modelId="{6B159DFB-5CC2-4E0B-B364-AE3BB0B39FBD}" type="presOf" srcId="{1078C7AD-8D75-41DA-A97F-115DB5053521}" destId="{539947D7-61B6-49B1-A447-0657F4793AF3}" srcOrd="0" destOrd="0" presId="urn:microsoft.com/office/officeart/2005/8/layout/orgChart1"/>
    <dgm:cxn modelId="{4C23A5DD-EDD7-42D8-AE83-58824BD8DFE6}" type="presOf" srcId="{C7EFC9FA-1D24-4238-8E8C-CDFD24D60302}" destId="{4FD7C632-D729-402B-B4C9-68A9A1F77ECC}" srcOrd="0" destOrd="0" presId="urn:microsoft.com/office/officeart/2005/8/layout/orgChart1"/>
    <dgm:cxn modelId="{2708E170-BD1E-44FB-BA65-B4E928BE5FDE}" type="presOf" srcId="{5EC9098E-E2E9-4924-8BB6-71295E25A8CD}" destId="{D6741080-525D-4577-B920-D52D6380BC2E}" srcOrd="0" destOrd="0" presId="urn:microsoft.com/office/officeart/2005/8/layout/orgChart1"/>
    <dgm:cxn modelId="{06DB45C6-1A58-49C9-96B8-168A31E7C504}" srcId="{5EC9098E-E2E9-4924-8BB6-71295E25A8CD}" destId="{C7EFC9FA-1D24-4238-8E8C-CDFD24D60302}" srcOrd="2" destOrd="0" parTransId="{C983815C-EFE0-4C36-AF87-64959EA79F9D}" sibTransId="{6FE0C397-A866-4B50-B42F-41E89043B6BA}"/>
    <dgm:cxn modelId="{3390D77F-21F3-4DD3-8C05-1E2B26B2CDCF}" srcId="{5EC9098E-E2E9-4924-8BB6-71295E25A8CD}" destId="{1416BC9C-612C-45DC-A711-1EA8C8CBC260}" srcOrd="1" destOrd="0" parTransId="{F7AE7418-7084-4053-8ECB-01705624FC7D}" sibTransId="{C80AC9D2-8C0A-44DC-8745-55E6C5129A24}"/>
    <dgm:cxn modelId="{E05F1D86-AEC3-4F3D-A32B-522A930C802E}" type="presOf" srcId="{1416BC9C-612C-45DC-A711-1EA8C8CBC260}" destId="{D561965B-E7EA-41CC-AB1E-E03037E34B89}" srcOrd="1" destOrd="0" presId="urn:microsoft.com/office/officeart/2005/8/layout/orgChart1"/>
    <dgm:cxn modelId="{E3EFB1E0-0019-4AFD-8866-B213E7880467}" type="presOf" srcId="{1416BC9C-612C-45DC-A711-1EA8C8CBC260}" destId="{EEE7FA5D-646C-4D73-837F-C44E8FBA3D20}" srcOrd="0" destOrd="0" presId="urn:microsoft.com/office/officeart/2005/8/layout/orgChart1"/>
    <dgm:cxn modelId="{DE9ACDEE-FC77-49FA-B548-ADE386DC6ABE}" type="presParOf" srcId="{539947D7-61B6-49B1-A447-0657F4793AF3}" destId="{A9B850E0-61D3-4F61-983B-54358A77F58B}" srcOrd="0" destOrd="0" presId="urn:microsoft.com/office/officeart/2005/8/layout/orgChart1"/>
    <dgm:cxn modelId="{512800DF-6E9B-458C-A170-627C790EF348}" type="presParOf" srcId="{A9B850E0-61D3-4F61-983B-54358A77F58B}" destId="{46B5FEC0-08C6-4F81-9372-C765DFFE02B7}" srcOrd="0" destOrd="0" presId="urn:microsoft.com/office/officeart/2005/8/layout/orgChart1"/>
    <dgm:cxn modelId="{BE81F8CF-F7C2-4903-BF33-9D00D4907A3F}" type="presParOf" srcId="{46B5FEC0-08C6-4F81-9372-C765DFFE02B7}" destId="{D6741080-525D-4577-B920-D52D6380BC2E}" srcOrd="0" destOrd="0" presId="urn:microsoft.com/office/officeart/2005/8/layout/orgChart1"/>
    <dgm:cxn modelId="{A3A8E1C3-195D-4DE6-99E1-1C92F5968858}" type="presParOf" srcId="{46B5FEC0-08C6-4F81-9372-C765DFFE02B7}" destId="{2FB86884-1924-4737-A93F-0E4C74294636}" srcOrd="1" destOrd="0" presId="urn:microsoft.com/office/officeart/2005/8/layout/orgChart1"/>
    <dgm:cxn modelId="{C2245224-28D6-42F8-912F-EFBCDED75DFC}" type="presParOf" srcId="{A9B850E0-61D3-4F61-983B-54358A77F58B}" destId="{B2D304AD-79F1-41FC-A78A-6CC00C526019}" srcOrd="1" destOrd="0" presId="urn:microsoft.com/office/officeart/2005/8/layout/orgChart1"/>
    <dgm:cxn modelId="{BCFBA20F-84AA-41C2-97CE-978EB80B6E96}" type="presParOf" srcId="{B2D304AD-79F1-41FC-A78A-6CC00C526019}" destId="{6AB9FCCD-8EAF-4145-AFF2-367EA6FD737E}" srcOrd="0" destOrd="0" presId="urn:microsoft.com/office/officeart/2005/8/layout/orgChart1"/>
    <dgm:cxn modelId="{03491CD5-1ED2-4D25-8A03-5F88E9A6FF8D}" type="presParOf" srcId="{B2D304AD-79F1-41FC-A78A-6CC00C526019}" destId="{1C3F7073-3D87-4FD4-BB0C-48EFD9B99B4F}" srcOrd="1" destOrd="0" presId="urn:microsoft.com/office/officeart/2005/8/layout/orgChart1"/>
    <dgm:cxn modelId="{EFBA2EE6-0E2A-4571-8124-1A7623AF793E}" type="presParOf" srcId="{1C3F7073-3D87-4FD4-BB0C-48EFD9B99B4F}" destId="{FE5F2525-3789-41EC-83BA-4A1D59E3BD11}" srcOrd="0" destOrd="0" presId="urn:microsoft.com/office/officeart/2005/8/layout/orgChart1"/>
    <dgm:cxn modelId="{5D64F850-2A0E-4F01-92CA-486EC84B68EF}" type="presParOf" srcId="{FE5F2525-3789-41EC-83BA-4A1D59E3BD11}" destId="{F594389A-4AEE-4E75-A1E6-7F773415322A}" srcOrd="0" destOrd="0" presId="urn:microsoft.com/office/officeart/2005/8/layout/orgChart1"/>
    <dgm:cxn modelId="{4240C8AE-418F-431D-8BCA-21D8F84E08D0}" type="presParOf" srcId="{FE5F2525-3789-41EC-83BA-4A1D59E3BD11}" destId="{43FCFAA8-8435-408E-B21E-E2470E13841B}" srcOrd="1" destOrd="0" presId="urn:microsoft.com/office/officeart/2005/8/layout/orgChart1"/>
    <dgm:cxn modelId="{FB0B06B3-E599-41A5-9083-5053DA3F0202}" type="presParOf" srcId="{1C3F7073-3D87-4FD4-BB0C-48EFD9B99B4F}" destId="{5FE8D370-A130-41E8-8D14-40A0ACB418A0}" srcOrd="1" destOrd="0" presId="urn:microsoft.com/office/officeart/2005/8/layout/orgChart1"/>
    <dgm:cxn modelId="{B964B02C-2999-4BB8-A9F7-6A3BAF5419F9}" type="presParOf" srcId="{1C3F7073-3D87-4FD4-BB0C-48EFD9B99B4F}" destId="{A28D13FE-2FF4-4E9E-B426-7FDAD3B47873}" srcOrd="2" destOrd="0" presId="urn:microsoft.com/office/officeart/2005/8/layout/orgChart1"/>
    <dgm:cxn modelId="{3BDAAD62-8F7B-49DE-B101-9543337906CA}" type="presParOf" srcId="{B2D304AD-79F1-41FC-A78A-6CC00C526019}" destId="{A79AB744-C099-4677-B0F7-0B7D4E37C142}" srcOrd="2" destOrd="0" presId="urn:microsoft.com/office/officeart/2005/8/layout/orgChart1"/>
    <dgm:cxn modelId="{E4BB806B-21F0-415F-9D7E-E9459634521E}" type="presParOf" srcId="{B2D304AD-79F1-41FC-A78A-6CC00C526019}" destId="{1321950B-3F2D-4501-B3E8-7F31BCEE338C}" srcOrd="3" destOrd="0" presId="urn:microsoft.com/office/officeart/2005/8/layout/orgChart1"/>
    <dgm:cxn modelId="{5C39967C-7523-462C-9169-A8DE95601B84}" type="presParOf" srcId="{1321950B-3F2D-4501-B3E8-7F31BCEE338C}" destId="{F774CC1B-142A-4A0B-B76A-459150DEBD8F}" srcOrd="0" destOrd="0" presId="urn:microsoft.com/office/officeart/2005/8/layout/orgChart1"/>
    <dgm:cxn modelId="{4BD2AF27-0708-4175-B8DC-3A50DDC89F9D}" type="presParOf" srcId="{F774CC1B-142A-4A0B-B76A-459150DEBD8F}" destId="{EEE7FA5D-646C-4D73-837F-C44E8FBA3D20}" srcOrd="0" destOrd="0" presId="urn:microsoft.com/office/officeart/2005/8/layout/orgChart1"/>
    <dgm:cxn modelId="{6AD33AF1-720A-418B-80D8-56C1299EA128}" type="presParOf" srcId="{F774CC1B-142A-4A0B-B76A-459150DEBD8F}" destId="{D561965B-E7EA-41CC-AB1E-E03037E34B89}" srcOrd="1" destOrd="0" presId="urn:microsoft.com/office/officeart/2005/8/layout/orgChart1"/>
    <dgm:cxn modelId="{855A7797-67B4-469F-9790-D649DF795954}" type="presParOf" srcId="{1321950B-3F2D-4501-B3E8-7F31BCEE338C}" destId="{AF902180-97C9-4FFD-87C5-A9839D3A7F42}" srcOrd="1" destOrd="0" presId="urn:microsoft.com/office/officeart/2005/8/layout/orgChart1"/>
    <dgm:cxn modelId="{3ADEA5DE-B992-44E3-AFC6-8D3F1007EDCE}" type="presParOf" srcId="{1321950B-3F2D-4501-B3E8-7F31BCEE338C}" destId="{51640AD1-FB92-4B30-A72B-8B0115D8F5B8}" srcOrd="2" destOrd="0" presId="urn:microsoft.com/office/officeart/2005/8/layout/orgChart1"/>
    <dgm:cxn modelId="{235ECED8-3B8B-470D-9A0B-A79329B386CA}" type="presParOf" srcId="{B2D304AD-79F1-41FC-A78A-6CC00C526019}" destId="{45334360-9A97-4BA9-BC68-F308F68067E8}" srcOrd="4" destOrd="0" presId="urn:microsoft.com/office/officeart/2005/8/layout/orgChart1"/>
    <dgm:cxn modelId="{FFC74385-1413-416C-9E94-65385090A571}" type="presParOf" srcId="{B2D304AD-79F1-41FC-A78A-6CC00C526019}" destId="{E6E0AA9C-01C9-4E4B-8825-67974697D287}" srcOrd="5" destOrd="0" presId="urn:microsoft.com/office/officeart/2005/8/layout/orgChart1"/>
    <dgm:cxn modelId="{4BB7A921-3855-4AF0-AECE-D9B6A33F0ADF}" type="presParOf" srcId="{E6E0AA9C-01C9-4E4B-8825-67974697D287}" destId="{55114E25-728E-49EC-A49E-8CDF75E5C8A5}" srcOrd="0" destOrd="0" presId="urn:microsoft.com/office/officeart/2005/8/layout/orgChart1"/>
    <dgm:cxn modelId="{3FB54536-5BDE-4A06-8D2D-B3D7D7AC1561}" type="presParOf" srcId="{55114E25-728E-49EC-A49E-8CDF75E5C8A5}" destId="{4FD7C632-D729-402B-B4C9-68A9A1F77ECC}" srcOrd="0" destOrd="0" presId="urn:microsoft.com/office/officeart/2005/8/layout/orgChart1"/>
    <dgm:cxn modelId="{BD30F339-C9EE-4412-B2F1-9131BAAA828D}" type="presParOf" srcId="{55114E25-728E-49EC-A49E-8CDF75E5C8A5}" destId="{84A00B10-F343-4818-A68F-F12E492BEC48}" srcOrd="1" destOrd="0" presId="urn:microsoft.com/office/officeart/2005/8/layout/orgChart1"/>
    <dgm:cxn modelId="{184992B2-EA1B-4A33-B214-0EE52194D9F3}" type="presParOf" srcId="{E6E0AA9C-01C9-4E4B-8825-67974697D287}" destId="{BF1E60EA-8717-4144-BBAF-A6AF1031EED3}" srcOrd="1" destOrd="0" presId="urn:microsoft.com/office/officeart/2005/8/layout/orgChart1"/>
    <dgm:cxn modelId="{1B211BA6-770A-4E33-A27C-34D5B8029A8C}" type="presParOf" srcId="{E6E0AA9C-01C9-4E4B-8825-67974697D287}" destId="{7288F069-0705-4795-8731-C7936CE85D76}" srcOrd="2" destOrd="0" presId="urn:microsoft.com/office/officeart/2005/8/layout/orgChart1"/>
    <dgm:cxn modelId="{62378090-4D26-4390-BA69-4570B0FDD1C6}" type="presParOf" srcId="{A9B850E0-61D3-4F61-983B-54358A77F58B}" destId="{717EED50-C982-4F87-9DC1-7764D9225EB8}" srcOrd="2" destOrd="0" presId="urn:microsoft.com/office/officeart/2005/8/layout/orgChart1"/>
  </dgm:cxnLst>
  <dgm:bg/>
  <dgm:whole>
    <a:ln>
      <a:solidFill>
        <a:schemeClr val="bg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851FD1-3C9F-46D2-86CE-997899C8E9B1}"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zh-CN" altLang="en-US"/>
        </a:p>
      </dgm:t>
    </dgm:pt>
    <dgm:pt modelId="{00778105-6A84-42D4-B69B-82C26F4716A1}">
      <dgm:prSet phldrT="[文本]" custT="1"/>
      <dgm:spPr>
        <a:solidFill>
          <a:schemeClr val="accent4">
            <a:lumMod val="40000"/>
            <a:lumOff val="60000"/>
          </a:schemeClr>
        </a:solidFill>
      </dgm:spPr>
      <dgm:t>
        <a:bodyPr/>
        <a:lstStyle/>
        <a:p>
          <a:r>
            <a:rPr lang="zh-CN" altLang="en-US" sz="4000" b="1" dirty="0">
              <a:solidFill>
                <a:srgbClr val="FF0000"/>
              </a:solidFill>
            </a:rPr>
            <a:t>费用总额</a:t>
          </a:r>
        </a:p>
      </dgm:t>
    </dgm:pt>
    <dgm:pt modelId="{89B972BE-E2EE-4458-A7F8-E05B0ECEB39B}" type="parTrans" cxnId="{7BD047CF-DDB1-4594-A0AD-1064FFBCB590}">
      <dgm:prSet/>
      <dgm:spPr/>
      <dgm:t>
        <a:bodyPr/>
        <a:lstStyle/>
        <a:p>
          <a:endParaRPr lang="zh-CN" altLang="en-US"/>
        </a:p>
      </dgm:t>
    </dgm:pt>
    <dgm:pt modelId="{2FEBDC5F-73E6-4F77-BF00-3298B1B09FA6}" type="sibTrans" cxnId="{7BD047CF-DDB1-4594-A0AD-1064FFBCB590}">
      <dgm:prSet/>
      <dgm:spPr/>
      <dgm:t>
        <a:bodyPr/>
        <a:lstStyle/>
        <a:p>
          <a:endParaRPr lang="zh-CN" altLang="en-US"/>
        </a:p>
      </dgm:t>
    </dgm:pt>
    <dgm:pt modelId="{5C175943-6524-45A4-B347-44E03D50E482}">
      <dgm:prSet phldrT="[文本]"/>
      <dgm:spPr/>
      <dgm:t>
        <a:bodyPr/>
        <a:lstStyle/>
        <a:p>
          <a:pPr>
            <a:lnSpc>
              <a:spcPct val="100000"/>
            </a:lnSpc>
            <a:spcAft>
              <a:spcPts val="0"/>
            </a:spcAft>
          </a:pPr>
          <a:r>
            <a:rPr lang="zh-CN" altLang="en-US" b="1" dirty="0"/>
            <a:t>地质勘查</a:t>
          </a:r>
          <a:endParaRPr lang="en-US" altLang="zh-CN" b="1" dirty="0"/>
        </a:p>
        <a:p>
          <a:pPr>
            <a:lnSpc>
              <a:spcPct val="100000"/>
            </a:lnSpc>
            <a:spcAft>
              <a:spcPts val="0"/>
            </a:spcAft>
          </a:pPr>
          <a:r>
            <a:rPr lang="zh-CN" altLang="en-US" b="1" dirty="0"/>
            <a:t>费用</a:t>
          </a:r>
        </a:p>
      </dgm:t>
    </dgm:pt>
    <dgm:pt modelId="{44BC60F5-56CB-4391-8438-7D8A612F8985}" type="parTrans" cxnId="{CA482094-1689-4D2B-BFC7-F15871B1DD19}">
      <dgm:prSet/>
      <dgm:spPr>
        <a:ln w="28575"/>
      </dgm:spPr>
      <dgm:t>
        <a:bodyPr/>
        <a:lstStyle/>
        <a:p>
          <a:endParaRPr lang="zh-CN" altLang="en-US"/>
        </a:p>
      </dgm:t>
    </dgm:pt>
    <dgm:pt modelId="{02BFB927-5BBF-4192-99CF-0D35271BDCFF}" type="sibTrans" cxnId="{CA482094-1689-4D2B-BFC7-F15871B1DD19}">
      <dgm:prSet/>
      <dgm:spPr/>
      <dgm:t>
        <a:bodyPr/>
        <a:lstStyle/>
        <a:p>
          <a:endParaRPr lang="zh-CN" altLang="en-US"/>
        </a:p>
      </dgm:t>
    </dgm:pt>
    <dgm:pt modelId="{90682096-FF73-4012-B48E-CD323D92C36F}">
      <dgm:prSet phldrT="[文本]"/>
      <dgm:spPr/>
      <dgm:t>
        <a:bodyPr/>
        <a:lstStyle/>
        <a:p>
          <a:pPr>
            <a:lnSpc>
              <a:spcPct val="100000"/>
            </a:lnSpc>
            <a:spcAft>
              <a:spcPts val="0"/>
            </a:spcAft>
          </a:pPr>
          <a:r>
            <a:rPr lang="zh-CN" altLang="en-US" b="1" dirty="0"/>
            <a:t>单位管理</a:t>
          </a:r>
          <a:endParaRPr lang="en-US" altLang="zh-CN" b="1" dirty="0"/>
        </a:p>
        <a:p>
          <a:pPr>
            <a:lnSpc>
              <a:spcPct val="100000"/>
            </a:lnSpc>
            <a:spcAft>
              <a:spcPts val="0"/>
            </a:spcAft>
          </a:pPr>
          <a:r>
            <a:rPr lang="zh-CN" altLang="en-US" b="1" dirty="0"/>
            <a:t>费用</a:t>
          </a:r>
        </a:p>
      </dgm:t>
    </dgm:pt>
    <dgm:pt modelId="{DE1EFB47-293F-4715-9A8F-3458E3F3FB11}" type="parTrans" cxnId="{2A85E032-4AC4-44C4-A551-1D2E09C5400A}">
      <dgm:prSet/>
      <dgm:spPr>
        <a:ln w="28575"/>
      </dgm:spPr>
      <dgm:t>
        <a:bodyPr/>
        <a:lstStyle/>
        <a:p>
          <a:endParaRPr lang="zh-CN" altLang="en-US"/>
        </a:p>
      </dgm:t>
    </dgm:pt>
    <dgm:pt modelId="{A826CE04-2757-4409-9F20-71BDB30A11C8}" type="sibTrans" cxnId="{2A85E032-4AC4-44C4-A551-1D2E09C5400A}">
      <dgm:prSet/>
      <dgm:spPr/>
      <dgm:t>
        <a:bodyPr/>
        <a:lstStyle/>
        <a:p>
          <a:endParaRPr lang="zh-CN" altLang="en-US"/>
        </a:p>
      </dgm:t>
    </dgm:pt>
    <dgm:pt modelId="{70F073C1-57C2-49AF-9DB1-A82F7D6EA894}">
      <dgm:prSet phldrT="[文本]"/>
      <dgm:spPr/>
      <dgm:t>
        <a:bodyPr/>
        <a:lstStyle/>
        <a:p>
          <a:r>
            <a:rPr lang="zh-CN" altLang="en-US" b="1" dirty="0"/>
            <a:t>其他费用</a:t>
          </a:r>
        </a:p>
      </dgm:t>
    </dgm:pt>
    <dgm:pt modelId="{F251B4AF-016A-43E8-A111-D8DD1DEA17F6}" type="parTrans" cxnId="{93E625B4-C04A-43D4-8B00-22A9C1D7E1C1}">
      <dgm:prSet/>
      <dgm:spPr>
        <a:ln w="28575"/>
      </dgm:spPr>
      <dgm:t>
        <a:bodyPr/>
        <a:lstStyle/>
        <a:p>
          <a:endParaRPr lang="zh-CN" altLang="en-US"/>
        </a:p>
      </dgm:t>
    </dgm:pt>
    <dgm:pt modelId="{0082B882-4E82-4DB9-A592-62A9094557E2}" type="sibTrans" cxnId="{93E625B4-C04A-43D4-8B00-22A9C1D7E1C1}">
      <dgm:prSet/>
      <dgm:spPr/>
      <dgm:t>
        <a:bodyPr/>
        <a:lstStyle/>
        <a:p>
          <a:endParaRPr lang="zh-CN" altLang="en-US"/>
        </a:p>
      </dgm:t>
    </dgm:pt>
    <dgm:pt modelId="{ADE1508C-2FE7-4AE5-8078-0B84809DDA46}">
      <dgm:prSet phldrT="[文本]"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altLang="zh-CN"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altLang="zh-CN" sz="1800" dirty="0"/>
        </a:p>
        <a:p>
          <a:pPr marL="0" marR="0" lvl="0" indent="0" defTabSz="914400" eaLnBrk="1" fontAlgn="auto" latinLnBrk="0" hangingPunct="1">
            <a:lnSpc>
              <a:spcPct val="100000"/>
            </a:lnSpc>
            <a:spcBef>
              <a:spcPts val="0"/>
            </a:spcBef>
            <a:spcAft>
              <a:spcPts val="0"/>
            </a:spcAft>
            <a:buClrTx/>
            <a:buSzTx/>
            <a:buFontTx/>
            <a:buNone/>
            <a:tabLst/>
            <a:defRPr/>
          </a:pPr>
          <a:r>
            <a:rPr lang="zh-CN" altLang="en-US" sz="1800" b="1" dirty="0"/>
            <a:t>工程勘察与施工</a:t>
          </a:r>
        </a:p>
        <a:p>
          <a:pPr marL="0" lvl="0" defTabSz="800100">
            <a:lnSpc>
              <a:spcPct val="90000"/>
            </a:lnSpc>
            <a:spcBef>
              <a:spcPct val="0"/>
            </a:spcBef>
            <a:spcAft>
              <a:spcPct val="35000"/>
            </a:spcAft>
            <a:buNone/>
          </a:pPr>
          <a:endParaRPr lang="zh-CN" altLang="en-US" sz="3600" dirty="0"/>
        </a:p>
      </dgm:t>
    </dgm:pt>
    <dgm:pt modelId="{43F5491C-927B-4865-B3A1-7DAB7316DAC0}" type="parTrans" cxnId="{14979009-0C43-49AE-A5CC-EFCC07D61A01}">
      <dgm:prSet/>
      <dgm:spPr>
        <a:ln w="28575"/>
      </dgm:spPr>
      <dgm:t>
        <a:bodyPr/>
        <a:lstStyle/>
        <a:p>
          <a:endParaRPr lang="zh-CN" altLang="en-US"/>
        </a:p>
      </dgm:t>
    </dgm:pt>
    <dgm:pt modelId="{03A5422F-F0AA-4445-8AE7-717CF9B3508D}" type="sibTrans" cxnId="{14979009-0C43-49AE-A5CC-EFCC07D61A01}">
      <dgm:prSet/>
      <dgm:spPr/>
      <dgm:t>
        <a:bodyPr/>
        <a:lstStyle/>
        <a:p>
          <a:endParaRPr lang="zh-CN" altLang="en-US"/>
        </a:p>
      </dgm:t>
    </dgm:pt>
    <dgm:pt modelId="{F53156C5-E548-4AE2-A8B4-60F4B37347D2}">
      <dgm:prSet phldrT="[文本]"/>
      <dgm:spPr/>
      <dgm:t>
        <a:bodyPr/>
        <a:lstStyle/>
        <a:p>
          <a:pPr>
            <a:lnSpc>
              <a:spcPct val="100000"/>
            </a:lnSpc>
            <a:spcAft>
              <a:spcPts val="0"/>
            </a:spcAft>
          </a:pPr>
          <a:r>
            <a:rPr lang="zh-CN" altLang="en-US" b="1" dirty="0"/>
            <a:t>矿产开发</a:t>
          </a:r>
          <a:endParaRPr lang="en-US" altLang="zh-CN" b="1" dirty="0"/>
        </a:p>
        <a:p>
          <a:pPr>
            <a:lnSpc>
              <a:spcPct val="100000"/>
            </a:lnSpc>
            <a:spcAft>
              <a:spcPts val="0"/>
            </a:spcAft>
          </a:pPr>
          <a:r>
            <a:rPr lang="zh-CN" altLang="en-US" b="1" dirty="0"/>
            <a:t>费用</a:t>
          </a:r>
        </a:p>
      </dgm:t>
    </dgm:pt>
    <dgm:pt modelId="{84E8929F-09D2-4F79-90E9-6ABD9C244491}" type="parTrans" cxnId="{52624B27-753C-4C9A-87C2-415CBE8A783D}">
      <dgm:prSet/>
      <dgm:spPr>
        <a:ln w="28575"/>
      </dgm:spPr>
      <dgm:t>
        <a:bodyPr/>
        <a:lstStyle/>
        <a:p>
          <a:endParaRPr lang="zh-CN" altLang="en-US"/>
        </a:p>
      </dgm:t>
    </dgm:pt>
    <dgm:pt modelId="{4F043CB0-4FA6-48BA-8C23-C74F95C952F1}" type="sibTrans" cxnId="{52624B27-753C-4C9A-87C2-415CBE8A783D}">
      <dgm:prSet/>
      <dgm:spPr/>
      <dgm:t>
        <a:bodyPr/>
        <a:lstStyle/>
        <a:p>
          <a:endParaRPr lang="zh-CN" altLang="en-US"/>
        </a:p>
      </dgm:t>
    </dgm:pt>
    <dgm:pt modelId="{B2CCB8E7-8B87-49D2-8632-22EA287F7A0C}">
      <dgm:prSet phldrT="[文本]"/>
      <dgm:spPr/>
      <dgm:t>
        <a:bodyPr/>
        <a:lstStyle/>
        <a:p>
          <a:pPr>
            <a:lnSpc>
              <a:spcPct val="100000"/>
            </a:lnSpc>
            <a:spcAft>
              <a:spcPts val="0"/>
            </a:spcAft>
          </a:pPr>
          <a:r>
            <a:rPr lang="zh-CN" altLang="en-US" b="1" dirty="0"/>
            <a:t>增值税及</a:t>
          </a:r>
          <a:endParaRPr lang="en-US" altLang="zh-CN" b="1" dirty="0"/>
        </a:p>
        <a:p>
          <a:pPr>
            <a:lnSpc>
              <a:spcPct val="100000"/>
            </a:lnSpc>
            <a:spcAft>
              <a:spcPts val="0"/>
            </a:spcAft>
          </a:pPr>
          <a:r>
            <a:rPr lang="zh-CN" altLang="en-US" b="1" dirty="0"/>
            <a:t>附加</a:t>
          </a:r>
        </a:p>
      </dgm:t>
    </dgm:pt>
    <dgm:pt modelId="{6BAE52FA-0AEA-43B6-9F5B-03FB65B9A2D9}" type="parTrans" cxnId="{5D8B5942-D797-4B72-B5A1-56EAEC953856}">
      <dgm:prSet/>
      <dgm:spPr>
        <a:ln w="28575"/>
      </dgm:spPr>
      <dgm:t>
        <a:bodyPr/>
        <a:lstStyle/>
        <a:p>
          <a:endParaRPr lang="zh-CN" altLang="en-US"/>
        </a:p>
      </dgm:t>
    </dgm:pt>
    <dgm:pt modelId="{49326ADC-B4AD-46E3-BE5A-7A9843F70618}" type="sibTrans" cxnId="{5D8B5942-D797-4B72-B5A1-56EAEC953856}">
      <dgm:prSet/>
      <dgm:spPr/>
      <dgm:t>
        <a:bodyPr/>
        <a:lstStyle/>
        <a:p>
          <a:endParaRPr lang="zh-CN" altLang="en-US"/>
        </a:p>
      </dgm:t>
    </dgm:pt>
    <dgm:pt modelId="{6571C3FC-BA2A-437A-A629-675156B91E9E}">
      <dgm:prSet phldrT="[文本]"/>
      <dgm:spPr/>
      <dgm:t>
        <a:bodyPr/>
        <a:lstStyle/>
        <a:p>
          <a:r>
            <a:rPr lang="zh-CN" altLang="en-US" b="1" dirty="0"/>
            <a:t>所得税费用</a:t>
          </a:r>
        </a:p>
      </dgm:t>
    </dgm:pt>
    <dgm:pt modelId="{A8F445F6-B9F4-450B-BC85-B988EBAFBC86}" type="parTrans" cxnId="{DFE3126D-C1AE-4953-8287-2A8137D971ED}">
      <dgm:prSet/>
      <dgm:spPr>
        <a:ln w="28575"/>
      </dgm:spPr>
      <dgm:t>
        <a:bodyPr/>
        <a:lstStyle/>
        <a:p>
          <a:endParaRPr lang="zh-CN" altLang="en-US"/>
        </a:p>
      </dgm:t>
    </dgm:pt>
    <dgm:pt modelId="{5B81F508-70F1-4FAF-8092-19BF4D8ACF58}" type="sibTrans" cxnId="{DFE3126D-C1AE-4953-8287-2A8137D971ED}">
      <dgm:prSet/>
      <dgm:spPr/>
      <dgm:t>
        <a:bodyPr/>
        <a:lstStyle/>
        <a:p>
          <a:endParaRPr lang="zh-CN" altLang="en-US"/>
        </a:p>
      </dgm:t>
    </dgm:pt>
    <dgm:pt modelId="{219857C8-9A44-4DA2-8040-434A4B083BCD}">
      <dgm:prSet/>
      <dgm:spPr/>
      <dgm:t>
        <a:bodyPr/>
        <a:lstStyle/>
        <a:p>
          <a:r>
            <a:rPr lang="zh-CN" altLang="en-US" b="1" dirty="0"/>
            <a:t>水（工、环）费用</a:t>
          </a:r>
        </a:p>
      </dgm:t>
    </dgm:pt>
    <dgm:pt modelId="{2B340592-07E0-4DA0-8F78-61B8A80D0381}" type="parTrans" cxnId="{99F8CBB4-5DBF-4A60-92E8-5A54E745C6A1}">
      <dgm:prSet/>
      <dgm:spPr>
        <a:ln w="28575"/>
      </dgm:spPr>
      <dgm:t>
        <a:bodyPr/>
        <a:lstStyle/>
        <a:p>
          <a:endParaRPr lang="zh-CN" altLang="en-US"/>
        </a:p>
      </dgm:t>
    </dgm:pt>
    <dgm:pt modelId="{F33FC6B2-EC3D-4742-BB14-74E2311178A6}" type="sibTrans" cxnId="{99F8CBB4-5DBF-4A60-92E8-5A54E745C6A1}">
      <dgm:prSet/>
      <dgm:spPr/>
      <dgm:t>
        <a:bodyPr/>
        <a:lstStyle/>
        <a:p>
          <a:endParaRPr lang="zh-CN" altLang="en-US"/>
        </a:p>
      </dgm:t>
    </dgm:pt>
    <dgm:pt modelId="{79445D5B-BE12-45E4-824A-ED9302039DCE}">
      <dgm:prSet/>
      <dgm:spPr/>
      <dgm:t>
        <a:bodyPr/>
        <a:lstStyle/>
        <a:p>
          <a:r>
            <a:rPr lang="zh-CN" altLang="en-US" b="1" i="0" dirty="0"/>
            <a:t>境外地质勘查费用</a:t>
          </a:r>
        </a:p>
      </dgm:t>
    </dgm:pt>
    <dgm:pt modelId="{7EB9E34F-E9A5-4EA2-93F4-809D02FFF768}" type="parTrans" cxnId="{08EAE7AA-A93B-4119-B6D0-2F98B50C481F}">
      <dgm:prSet/>
      <dgm:spPr>
        <a:ln w="28575"/>
      </dgm:spPr>
      <dgm:t>
        <a:bodyPr/>
        <a:lstStyle/>
        <a:p>
          <a:endParaRPr lang="zh-CN" altLang="en-US"/>
        </a:p>
      </dgm:t>
    </dgm:pt>
    <dgm:pt modelId="{77218964-59FD-425D-9C92-47B11DF197F6}" type="sibTrans" cxnId="{08EAE7AA-A93B-4119-B6D0-2F98B50C481F}">
      <dgm:prSet/>
      <dgm:spPr/>
      <dgm:t>
        <a:bodyPr/>
        <a:lstStyle/>
        <a:p>
          <a:endParaRPr lang="zh-CN" altLang="en-US"/>
        </a:p>
      </dgm:t>
    </dgm:pt>
    <dgm:pt modelId="{4E580326-B8C2-435D-99DF-B03B4F11216B}">
      <dgm:prSet/>
      <dgm:spPr/>
      <dgm:t>
        <a:bodyPr/>
        <a:lstStyle/>
        <a:p>
          <a:pPr>
            <a:lnSpc>
              <a:spcPct val="100000"/>
            </a:lnSpc>
            <a:spcAft>
              <a:spcPts val="0"/>
            </a:spcAft>
          </a:pPr>
          <a:r>
            <a:rPr lang="zh-CN" altLang="en-US" b="1" baseline="0" dirty="0"/>
            <a:t>地灾防治</a:t>
          </a:r>
          <a:endParaRPr lang="en-US" altLang="zh-CN" b="1" baseline="0" dirty="0"/>
        </a:p>
        <a:p>
          <a:pPr>
            <a:lnSpc>
              <a:spcPct val="100000"/>
            </a:lnSpc>
            <a:spcAft>
              <a:spcPts val="0"/>
            </a:spcAft>
          </a:pPr>
          <a:r>
            <a:rPr lang="zh-CN" altLang="en-US" b="1" baseline="0" dirty="0"/>
            <a:t>费用</a:t>
          </a:r>
        </a:p>
      </dgm:t>
    </dgm:pt>
    <dgm:pt modelId="{9C8204DD-3711-4DE4-8816-92AC54BFB6FA}" type="parTrans" cxnId="{46D4D466-C7E8-470A-BC21-7649C3E3A28D}">
      <dgm:prSet/>
      <dgm:spPr>
        <a:ln w="28575"/>
      </dgm:spPr>
      <dgm:t>
        <a:bodyPr/>
        <a:lstStyle/>
        <a:p>
          <a:endParaRPr lang="zh-CN" altLang="en-US"/>
        </a:p>
      </dgm:t>
    </dgm:pt>
    <dgm:pt modelId="{B15A6CCE-5A6B-4D82-A0A7-8A1D62E74F2E}" type="sibTrans" cxnId="{46D4D466-C7E8-470A-BC21-7649C3E3A28D}">
      <dgm:prSet/>
      <dgm:spPr/>
      <dgm:t>
        <a:bodyPr/>
        <a:lstStyle/>
        <a:p>
          <a:endParaRPr lang="zh-CN" altLang="en-US"/>
        </a:p>
      </dgm:t>
    </dgm:pt>
    <dgm:pt modelId="{5B31BB2A-B81A-46FD-9B7A-D63AE0112822}" type="pres">
      <dgm:prSet presAssocID="{15851FD1-3C9F-46D2-86CE-997899C8E9B1}" presName="hierChild1" presStyleCnt="0">
        <dgm:presLayoutVars>
          <dgm:orgChart val="1"/>
          <dgm:chPref val="1"/>
          <dgm:dir/>
          <dgm:animOne val="branch"/>
          <dgm:animLvl val="lvl"/>
          <dgm:resizeHandles/>
        </dgm:presLayoutVars>
      </dgm:prSet>
      <dgm:spPr/>
      <dgm:t>
        <a:bodyPr/>
        <a:lstStyle/>
        <a:p>
          <a:endParaRPr lang="zh-CN" altLang="en-US"/>
        </a:p>
      </dgm:t>
    </dgm:pt>
    <dgm:pt modelId="{56B98DB6-5FBE-4B0B-85D9-A2C269DB6969}" type="pres">
      <dgm:prSet presAssocID="{00778105-6A84-42D4-B69B-82C26F4716A1}" presName="hierRoot1" presStyleCnt="0">
        <dgm:presLayoutVars>
          <dgm:hierBranch val="init"/>
        </dgm:presLayoutVars>
      </dgm:prSet>
      <dgm:spPr/>
    </dgm:pt>
    <dgm:pt modelId="{D20F4B78-7DCC-4304-830F-CEF24BA105CB}" type="pres">
      <dgm:prSet presAssocID="{00778105-6A84-42D4-B69B-82C26F4716A1}" presName="rootComposite1" presStyleCnt="0"/>
      <dgm:spPr/>
    </dgm:pt>
    <dgm:pt modelId="{B31C83F4-98B3-4D9D-B3A7-32FF150E7F7B}" type="pres">
      <dgm:prSet presAssocID="{00778105-6A84-42D4-B69B-82C26F4716A1}" presName="rootText1" presStyleLbl="node0" presStyleIdx="0" presStyleCnt="1" custScaleX="323476" custScaleY="137402" custLinFactNeighborX="-13869" custLinFactNeighborY="-53425">
        <dgm:presLayoutVars>
          <dgm:chPref val="3"/>
        </dgm:presLayoutVars>
      </dgm:prSet>
      <dgm:spPr/>
      <dgm:t>
        <a:bodyPr/>
        <a:lstStyle/>
        <a:p>
          <a:endParaRPr lang="zh-CN" altLang="en-US"/>
        </a:p>
      </dgm:t>
    </dgm:pt>
    <dgm:pt modelId="{1092A613-8CBE-4228-A840-250B76897C32}" type="pres">
      <dgm:prSet presAssocID="{00778105-6A84-42D4-B69B-82C26F4716A1}" presName="rootConnector1" presStyleLbl="node1" presStyleIdx="0" presStyleCnt="0"/>
      <dgm:spPr/>
      <dgm:t>
        <a:bodyPr/>
        <a:lstStyle/>
        <a:p>
          <a:endParaRPr lang="zh-CN" altLang="en-US"/>
        </a:p>
      </dgm:t>
    </dgm:pt>
    <dgm:pt modelId="{5732CB78-F878-4694-BFEB-020C3B280D2F}" type="pres">
      <dgm:prSet presAssocID="{00778105-6A84-42D4-B69B-82C26F4716A1}" presName="hierChild2" presStyleCnt="0"/>
      <dgm:spPr/>
    </dgm:pt>
    <dgm:pt modelId="{AEF2B643-8AAB-4496-B9AB-1649C8FEE937}" type="pres">
      <dgm:prSet presAssocID="{44BC60F5-56CB-4391-8438-7D8A612F8985}" presName="Name37" presStyleLbl="parChTrans1D2" presStyleIdx="0" presStyleCnt="7"/>
      <dgm:spPr/>
      <dgm:t>
        <a:bodyPr/>
        <a:lstStyle/>
        <a:p>
          <a:endParaRPr lang="zh-CN" altLang="en-US"/>
        </a:p>
      </dgm:t>
    </dgm:pt>
    <dgm:pt modelId="{EEF0C1BA-AB09-4091-981D-83F5E38ADAA7}" type="pres">
      <dgm:prSet presAssocID="{5C175943-6524-45A4-B347-44E03D50E482}" presName="hierRoot2" presStyleCnt="0">
        <dgm:presLayoutVars>
          <dgm:hierBranch/>
        </dgm:presLayoutVars>
      </dgm:prSet>
      <dgm:spPr/>
    </dgm:pt>
    <dgm:pt modelId="{7EEA142F-79B9-4172-8970-1AC344945871}" type="pres">
      <dgm:prSet presAssocID="{5C175943-6524-45A4-B347-44E03D50E482}" presName="rootComposite" presStyleCnt="0"/>
      <dgm:spPr/>
    </dgm:pt>
    <dgm:pt modelId="{04EA837E-A757-4105-A532-7E6C51A0A6CB}" type="pres">
      <dgm:prSet presAssocID="{5C175943-6524-45A4-B347-44E03D50E482}" presName="rootText" presStyleLbl="node2" presStyleIdx="0" presStyleCnt="7">
        <dgm:presLayoutVars>
          <dgm:chPref val="3"/>
        </dgm:presLayoutVars>
      </dgm:prSet>
      <dgm:spPr/>
      <dgm:t>
        <a:bodyPr/>
        <a:lstStyle/>
        <a:p>
          <a:endParaRPr lang="zh-CN" altLang="en-US"/>
        </a:p>
      </dgm:t>
    </dgm:pt>
    <dgm:pt modelId="{3CE9CD47-AB59-4737-9D50-40339A138863}" type="pres">
      <dgm:prSet presAssocID="{5C175943-6524-45A4-B347-44E03D50E482}" presName="rootConnector" presStyleLbl="node2" presStyleIdx="0" presStyleCnt="7"/>
      <dgm:spPr/>
      <dgm:t>
        <a:bodyPr/>
        <a:lstStyle/>
        <a:p>
          <a:endParaRPr lang="zh-CN" altLang="en-US"/>
        </a:p>
      </dgm:t>
    </dgm:pt>
    <dgm:pt modelId="{A3B7F3BC-22FE-4143-831F-B27FD722DC33}" type="pres">
      <dgm:prSet presAssocID="{5C175943-6524-45A4-B347-44E03D50E482}" presName="hierChild4" presStyleCnt="0"/>
      <dgm:spPr/>
    </dgm:pt>
    <dgm:pt modelId="{D3AB7F07-2613-47C1-A0E8-439790326F4D}" type="pres">
      <dgm:prSet presAssocID="{2B340592-07E0-4DA0-8F78-61B8A80D0381}" presName="Name35" presStyleLbl="parChTrans1D3" presStyleIdx="0" presStyleCnt="2"/>
      <dgm:spPr/>
      <dgm:t>
        <a:bodyPr/>
        <a:lstStyle/>
        <a:p>
          <a:endParaRPr lang="zh-CN" altLang="en-US"/>
        </a:p>
      </dgm:t>
    </dgm:pt>
    <dgm:pt modelId="{21AEDCB8-6565-422E-A9FB-ADA96F93B23A}" type="pres">
      <dgm:prSet presAssocID="{219857C8-9A44-4DA2-8040-434A4B083BCD}" presName="hierRoot2" presStyleCnt="0">
        <dgm:presLayoutVars>
          <dgm:hierBranch/>
        </dgm:presLayoutVars>
      </dgm:prSet>
      <dgm:spPr/>
    </dgm:pt>
    <dgm:pt modelId="{B0FFFB55-422A-451E-9F22-15161E15F1E4}" type="pres">
      <dgm:prSet presAssocID="{219857C8-9A44-4DA2-8040-434A4B083BCD}" presName="rootComposite" presStyleCnt="0"/>
      <dgm:spPr/>
    </dgm:pt>
    <dgm:pt modelId="{646565FC-AB32-412B-ACD3-AD923DDECFAA}" type="pres">
      <dgm:prSet presAssocID="{219857C8-9A44-4DA2-8040-434A4B083BCD}" presName="rootText" presStyleLbl="node3" presStyleIdx="0" presStyleCnt="2" custScaleX="111281">
        <dgm:presLayoutVars>
          <dgm:chPref val="3"/>
        </dgm:presLayoutVars>
      </dgm:prSet>
      <dgm:spPr/>
      <dgm:t>
        <a:bodyPr/>
        <a:lstStyle/>
        <a:p>
          <a:endParaRPr lang="zh-CN" altLang="en-US"/>
        </a:p>
      </dgm:t>
    </dgm:pt>
    <dgm:pt modelId="{797A1B35-8D5C-41DA-9A93-B79539B7A8D8}" type="pres">
      <dgm:prSet presAssocID="{219857C8-9A44-4DA2-8040-434A4B083BCD}" presName="rootConnector" presStyleLbl="node3" presStyleIdx="0" presStyleCnt="2"/>
      <dgm:spPr/>
      <dgm:t>
        <a:bodyPr/>
        <a:lstStyle/>
        <a:p>
          <a:endParaRPr lang="zh-CN" altLang="en-US"/>
        </a:p>
      </dgm:t>
    </dgm:pt>
    <dgm:pt modelId="{4165F14F-EADE-41DD-9194-59C22377B3CE}" type="pres">
      <dgm:prSet presAssocID="{219857C8-9A44-4DA2-8040-434A4B083BCD}" presName="hierChild4" presStyleCnt="0"/>
      <dgm:spPr/>
    </dgm:pt>
    <dgm:pt modelId="{C0979A46-D60D-4865-9004-5EB63E336A33}" type="pres">
      <dgm:prSet presAssocID="{9C8204DD-3711-4DE4-8816-92AC54BFB6FA}" presName="Name35" presStyleLbl="parChTrans1D4" presStyleIdx="0" presStyleCnt="1"/>
      <dgm:spPr/>
      <dgm:t>
        <a:bodyPr/>
        <a:lstStyle/>
        <a:p>
          <a:endParaRPr lang="zh-CN" altLang="en-US"/>
        </a:p>
      </dgm:t>
    </dgm:pt>
    <dgm:pt modelId="{6D6ED8DD-B011-42F8-A89B-17CAC3867BDA}" type="pres">
      <dgm:prSet presAssocID="{4E580326-B8C2-435D-99DF-B03B4F11216B}" presName="hierRoot2" presStyleCnt="0">
        <dgm:presLayoutVars>
          <dgm:hierBranch val="init"/>
        </dgm:presLayoutVars>
      </dgm:prSet>
      <dgm:spPr/>
    </dgm:pt>
    <dgm:pt modelId="{7886C548-5134-4128-80B1-F7BF89F4D40B}" type="pres">
      <dgm:prSet presAssocID="{4E580326-B8C2-435D-99DF-B03B4F11216B}" presName="rootComposite" presStyleCnt="0"/>
      <dgm:spPr/>
    </dgm:pt>
    <dgm:pt modelId="{1F4C1E33-47F0-4545-ADD1-4DC12E17AA4F}" type="pres">
      <dgm:prSet presAssocID="{4E580326-B8C2-435D-99DF-B03B4F11216B}" presName="rootText" presStyleLbl="node4" presStyleIdx="0" presStyleCnt="1">
        <dgm:presLayoutVars>
          <dgm:chPref val="3"/>
        </dgm:presLayoutVars>
      </dgm:prSet>
      <dgm:spPr/>
      <dgm:t>
        <a:bodyPr/>
        <a:lstStyle/>
        <a:p>
          <a:endParaRPr lang="zh-CN" altLang="en-US"/>
        </a:p>
      </dgm:t>
    </dgm:pt>
    <dgm:pt modelId="{77B26E47-60DA-4AE5-A16B-4F25DD64B86D}" type="pres">
      <dgm:prSet presAssocID="{4E580326-B8C2-435D-99DF-B03B4F11216B}" presName="rootConnector" presStyleLbl="node4" presStyleIdx="0" presStyleCnt="1"/>
      <dgm:spPr/>
      <dgm:t>
        <a:bodyPr/>
        <a:lstStyle/>
        <a:p>
          <a:endParaRPr lang="zh-CN" altLang="en-US"/>
        </a:p>
      </dgm:t>
    </dgm:pt>
    <dgm:pt modelId="{4F124F4C-C7AC-4E8E-9F7A-3C1F62E0AF39}" type="pres">
      <dgm:prSet presAssocID="{4E580326-B8C2-435D-99DF-B03B4F11216B}" presName="hierChild4" presStyleCnt="0"/>
      <dgm:spPr/>
    </dgm:pt>
    <dgm:pt modelId="{2504C8B6-A49B-4CBB-ABF5-14261207FD6D}" type="pres">
      <dgm:prSet presAssocID="{4E580326-B8C2-435D-99DF-B03B4F11216B}" presName="hierChild5" presStyleCnt="0"/>
      <dgm:spPr/>
    </dgm:pt>
    <dgm:pt modelId="{E72071E3-249D-4D63-BC3A-817CD1408699}" type="pres">
      <dgm:prSet presAssocID="{219857C8-9A44-4DA2-8040-434A4B083BCD}" presName="hierChild5" presStyleCnt="0"/>
      <dgm:spPr/>
    </dgm:pt>
    <dgm:pt modelId="{E7512CA0-3A1C-42D5-BCF8-EBBB63B744AF}" type="pres">
      <dgm:prSet presAssocID="{7EB9E34F-E9A5-4EA2-93F4-809D02FFF768}" presName="Name35" presStyleLbl="parChTrans1D3" presStyleIdx="1" presStyleCnt="2"/>
      <dgm:spPr/>
      <dgm:t>
        <a:bodyPr/>
        <a:lstStyle/>
        <a:p>
          <a:endParaRPr lang="zh-CN" altLang="en-US"/>
        </a:p>
      </dgm:t>
    </dgm:pt>
    <dgm:pt modelId="{A3703A73-DF3D-4108-BA0C-8FF7C7635560}" type="pres">
      <dgm:prSet presAssocID="{79445D5B-BE12-45E4-824A-ED9302039DCE}" presName="hierRoot2" presStyleCnt="0">
        <dgm:presLayoutVars>
          <dgm:hierBranch val="init"/>
        </dgm:presLayoutVars>
      </dgm:prSet>
      <dgm:spPr/>
    </dgm:pt>
    <dgm:pt modelId="{5CB4A5AF-0D00-4A4A-AEE0-F3F11268BBD1}" type="pres">
      <dgm:prSet presAssocID="{79445D5B-BE12-45E4-824A-ED9302039DCE}" presName="rootComposite" presStyleCnt="0"/>
      <dgm:spPr/>
    </dgm:pt>
    <dgm:pt modelId="{DA0F437E-1DFE-41A5-B9AF-014DB9838B6A}" type="pres">
      <dgm:prSet presAssocID="{79445D5B-BE12-45E4-824A-ED9302039DCE}" presName="rootText" presStyleLbl="node3" presStyleIdx="1" presStyleCnt="2">
        <dgm:presLayoutVars>
          <dgm:chPref val="3"/>
        </dgm:presLayoutVars>
      </dgm:prSet>
      <dgm:spPr/>
      <dgm:t>
        <a:bodyPr/>
        <a:lstStyle/>
        <a:p>
          <a:endParaRPr lang="zh-CN" altLang="en-US"/>
        </a:p>
      </dgm:t>
    </dgm:pt>
    <dgm:pt modelId="{BE29CDA2-FAC9-44B6-9AFE-E5879ECB9A32}" type="pres">
      <dgm:prSet presAssocID="{79445D5B-BE12-45E4-824A-ED9302039DCE}" presName="rootConnector" presStyleLbl="node3" presStyleIdx="1" presStyleCnt="2"/>
      <dgm:spPr/>
      <dgm:t>
        <a:bodyPr/>
        <a:lstStyle/>
        <a:p>
          <a:endParaRPr lang="zh-CN" altLang="en-US"/>
        </a:p>
      </dgm:t>
    </dgm:pt>
    <dgm:pt modelId="{611E56F7-8654-444F-BB94-0A77B6D38A1E}" type="pres">
      <dgm:prSet presAssocID="{79445D5B-BE12-45E4-824A-ED9302039DCE}" presName="hierChild4" presStyleCnt="0"/>
      <dgm:spPr/>
    </dgm:pt>
    <dgm:pt modelId="{E924FD02-4340-4E55-9412-EAD4B39FC6BC}" type="pres">
      <dgm:prSet presAssocID="{79445D5B-BE12-45E4-824A-ED9302039DCE}" presName="hierChild5" presStyleCnt="0"/>
      <dgm:spPr/>
    </dgm:pt>
    <dgm:pt modelId="{38013FDA-FD5E-4261-9E4C-5B8C31C75A61}" type="pres">
      <dgm:prSet presAssocID="{5C175943-6524-45A4-B347-44E03D50E482}" presName="hierChild5" presStyleCnt="0"/>
      <dgm:spPr/>
    </dgm:pt>
    <dgm:pt modelId="{A1BE662C-21D1-4937-AB5F-A8F5F85F8B38}" type="pres">
      <dgm:prSet presAssocID="{43F5491C-927B-4865-B3A1-7DAB7316DAC0}" presName="Name37" presStyleLbl="parChTrans1D2" presStyleIdx="1" presStyleCnt="7"/>
      <dgm:spPr/>
      <dgm:t>
        <a:bodyPr/>
        <a:lstStyle/>
        <a:p>
          <a:endParaRPr lang="zh-CN" altLang="en-US"/>
        </a:p>
      </dgm:t>
    </dgm:pt>
    <dgm:pt modelId="{BA76086E-3CF6-405F-AD70-BC9E7EE0B31A}" type="pres">
      <dgm:prSet presAssocID="{ADE1508C-2FE7-4AE5-8078-0B84809DDA46}" presName="hierRoot2" presStyleCnt="0">
        <dgm:presLayoutVars>
          <dgm:hierBranch val="init"/>
        </dgm:presLayoutVars>
      </dgm:prSet>
      <dgm:spPr/>
    </dgm:pt>
    <dgm:pt modelId="{DE7E0669-0EF6-4787-9ACD-88B99B708A2B}" type="pres">
      <dgm:prSet presAssocID="{ADE1508C-2FE7-4AE5-8078-0B84809DDA46}" presName="rootComposite" presStyleCnt="0"/>
      <dgm:spPr/>
    </dgm:pt>
    <dgm:pt modelId="{48756EB2-F066-4CAE-9791-07E71B7D1DAC}" type="pres">
      <dgm:prSet presAssocID="{ADE1508C-2FE7-4AE5-8078-0B84809DDA46}" presName="rootText" presStyleLbl="node2" presStyleIdx="1" presStyleCnt="7">
        <dgm:presLayoutVars>
          <dgm:chPref val="3"/>
        </dgm:presLayoutVars>
      </dgm:prSet>
      <dgm:spPr/>
      <dgm:t>
        <a:bodyPr/>
        <a:lstStyle/>
        <a:p>
          <a:endParaRPr lang="zh-CN" altLang="en-US"/>
        </a:p>
      </dgm:t>
    </dgm:pt>
    <dgm:pt modelId="{7E10BFAC-C221-4150-85FE-73A4FCFC8EE3}" type="pres">
      <dgm:prSet presAssocID="{ADE1508C-2FE7-4AE5-8078-0B84809DDA46}" presName="rootConnector" presStyleLbl="node2" presStyleIdx="1" presStyleCnt="7"/>
      <dgm:spPr/>
      <dgm:t>
        <a:bodyPr/>
        <a:lstStyle/>
        <a:p>
          <a:endParaRPr lang="zh-CN" altLang="en-US"/>
        </a:p>
      </dgm:t>
    </dgm:pt>
    <dgm:pt modelId="{C2C76021-50EE-4BDC-8199-3360BEE1D708}" type="pres">
      <dgm:prSet presAssocID="{ADE1508C-2FE7-4AE5-8078-0B84809DDA46}" presName="hierChild4" presStyleCnt="0"/>
      <dgm:spPr/>
    </dgm:pt>
    <dgm:pt modelId="{D2A7555B-6CE5-4ECC-8E0F-AF9EBFD69F05}" type="pres">
      <dgm:prSet presAssocID="{ADE1508C-2FE7-4AE5-8078-0B84809DDA46}" presName="hierChild5" presStyleCnt="0"/>
      <dgm:spPr/>
    </dgm:pt>
    <dgm:pt modelId="{74083671-55B1-4817-8873-AC393C5B8B45}" type="pres">
      <dgm:prSet presAssocID="{84E8929F-09D2-4F79-90E9-6ABD9C244491}" presName="Name37" presStyleLbl="parChTrans1D2" presStyleIdx="2" presStyleCnt="7"/>
      <dgm:spPr/>
      <dgm:t>
        <a:bodyPr/>
        <a:lstStyle/>
        <a:p>
          <a:endParaRPr lang="zh-CN" altLang="en-US"/>
        </a:p>
      </dgm:t>
    </dgm:pt>
    <dgm:pt modelId="{9D2902BD-1D0F-4DC8-BCF4-D856D084FC06}" type="pres">
      <dgm:prSet presAssocID="{F53156C5-E548-4AE2-A8B4-60F4B37347D2}" presName="hierRoot2" presStyleCnt="0">
        <dgm:presLayoutVars>
          <dgm:hierBranch val="init"/>
        </dgm:presLayoutVars>
      </dgm:prSet>
      <dgm:spPr/>
    </dgm:pt>
    <dgm:pt modelId="{717C36BC-6A33-4633-8790-C3FF5B8B56D6}" type="pres">
      <dgm:prSet presAssocID="{F53156C5-E548-4AE2-A8B4-60F4B37347D2}" presName="rootComposite" presStyleCnt="0"/>
      <dgm:spPr/>
    </dgm:pt>
    <dgm:pt modelId="{57316737-FDAA-40A3-A91B-ACF9216A7561}" type="pres">
      <dgm:prSet presAssocID="{F53156C5-E548-4AE2-A8B4-60F4B37347D2}" presName="rootText" presStyleLbl="node2" presStyleIdx="2" presStyleCnt="7">
        <dgm:presLayoutVars>
          <dgm:chPref val="3"/>
        </dgm:presLayoutVars>
      </dgm:prSet>
      <dgm:spPr/>
      <dgm:t>
        <a:bodyPr/>
        <a:lstStyle/>
        <a:p>
          <a:endParaRPr lang="zh-CN" altLang="en-US"/>
        </a:p>
      </dgm:t>
    </dgm:pt>
    <dgm:pt modelId="{D5744793-3CCA-4EB1-8CE4-008109E5D922}" type="pres">
      <dgm:prSet presAssocID="{F53156C5-E548-4AE2-A8B4-60F4B37347D2}" presName="rootConnector" presStyleLbl="node2" presStyleIdx="2" presStyleCnt="7"/>
      <dgm:spPr/>
      <dgm:t>
        <a:bodyPr/>
        <a:lstStyle/>
        <a:p>
          <a:endParaRPr lang="zh-CN" altLang="en-US"/>
        </a:p>
      </dgm:t>
    </dgm:pt>
    <dgm:pt modelId="{BEA77AB0-1548-4C40-8AB1-CE6459D73383}" type="pres">
      <dgm:prSet presAssocID="{F53156C5-E548-4AE2-A8B4-60F4B37347D2}" presName="hierChild4" presStyleCnt="0"/>
      <dgm:spPr/>
    </dgm:pt>
    <dgm:pt modelId="{C4DC6FF6-B9D3-472C-A7C1-8F8DF1007160}" type="pres">
      <dgm:prSet presAssocID="{F53156C5-E548-4AE2-A8B4-60F4B37347D2}" presName="hierChild5" presStyleCnt="0"/>
      <dgm:spPr/>
    </dgm:pt>
    <dgm:pt modelId="{C82E1E7D-6A97-49C9-BF52-1DC89727ED5D}" type="pres">
      <dgm:prSet presAssocID="{6BAE52FA-0AEA-43B6-9F5B-03FB65B9A2D9}" presName="Name37" presStyleLbl="parChTrans1D2" presStyleIdx="3" presStyleCnt="7"/>
      <dgm:spPr/>
      <dgm:t>
        <a:bodyPr/>
        <a:lstStyle/>
        <a:p>
          <a:endParaRPr lang="zh-CN" altLang="en-US"/>
        </a:p>
      </dgm:t>
    </dgm:pt>
    <dgm:pt modelId="{1C05004D-B70F-47EE-A93C-AFC0626F3434}" type="pres">
      <dgm:prSet presAssocID="{B2CCB8E7-8B87-49D2-8632-22EA287F7A0C}" presName="hierRoot2" presStyleCnt="0">
        <dgm:presLayoutVars>
          <dgm:hierBranch val="init"/>
        </dgm:presLayoutVars>
      </dgm:prSet>
      <dgm:spPr/>
    </dgm:pt>
    <dgm:pt modelId="{A2E6624D-BEE8-4BC8-AE5D-69C245AD989E}" type="pres">
      <dgm:prSet presAssocID="{B2CCB8E7-8B87-49D2-8632-22EA287F7A0C}" presName="rootComposite" presStyleCnt="0"/>
      <dgm:spPr/>
    </dgm:pt>
    <dgm:pt modelId="{84E26590-01EA-42AC-8F51-C3AB6E62451A}" type="pres">
      <dgm:prSet presAssocID="{B2CCB8E7-8B87-49D2-8632-22EA287F7A0C}" presName="rootText" presStyleLbl="node2" presStyleIdx="3" presStyleCnt="7">
        <dgm:presLayoutVars>
          <dgm:chPref val="3"/>
        </dgm:presLayoutVars>
      </dgm:prSet>
      <dgm:spPr/>
      <dgm:t>
        <a:bodyPr/>
        <a:lstStyle/>
        <a:p>
          <a:endParaRPr lang="zh-CN" altLang="en-US"/>
        </a:p>
      </dgm:t>
    </dgm:pt>
    <dgm:pt modelId="{21975701-31D4-4DED-AB8F-2F905D3D01B6}" type="pres">
      <dgm:prSet presAssocID="{B2CCB8E7-8B87-49D2-8632-22EA287F7A0C}" presName="rootConnector" presStyleLbl="node2" presStyleIdx="3" presStyleCnt="7"/>
      <dgm:spPr/>
      <dgm:t>
        <a:bodyPr/>
        <a:lstStyle/>
        <a:p>
          <a:endParaRPr lang="zh-CN" altLang="en-US"/>
        </a:p>
      </dgm:t>
    </dgm:pt>
    <dgm:pt modelId="{063DBF1F-B289-4F36-9AF9-32A34C64AD2C}" type="pres">
      <dgm:prSet presAssocID="{B2CCB8E7-8B87-49D2-8632-22EA287F7A0C}" presName="hierChild4" presStyleCnt="0"/>
      <dgm:spPr/>
    </dgm:pt>
    <dgm:pt modelId="{8A0AED51-E4EF-4545-A7C1-0662994AA523}" type="pres">
      <dgm:prSet presAssocID="{B2CCB8E7-8B87-49D2-8632-22EA287F7A0C}" presName="hierChild5" presStyleCnt="0"/>
      <dgm:spPr/>
    </dgm:pt>
    <dgm:pt modelId="{E25E9A84-FBB3-49DC-B756-B8DC0E9420C0}" type="pres">
      <dgm:prSet presAssocID="{A8F445F6-B9F4-450B-BC85-B988EBAFBC86}" presName="Name37" presStyleLbl="parChTrans1D2" presStyleIdx="4" presStyleCnt="7"/>
      <dgm:spPr/>
      <dgm:t>
        <a:bodyPr/>
        <a:lstStyle/>
        <a:p>
          <a:endParaRPr lang="zh-CN" altLang="en-US"/>
        </a:p>
      </dgm:t>
    </dgm:pt>
    <dgm:pt modelId="{8943A2AF-0147-493D-98EB-A2C4640B1BF2}" type="pres">
      <dgm:prSet presAssocID="{6571C3FC-BA2A-437A-A629-675156B91E9E}" presName="hierRoot2" presStyleCnt="0">
        <dgm:presLayoutVars>
          <dgm:hierBranch val="init"/>
        </dgm:presLayoutVars>
      </dgm:prSet>
      <dgm:spPr/>
    </dgm:pt>
    <dgm:pt modelId="{D0E87E19-DEF2-492A-AEF9-F3D2D8F4785F}" type="pres">
      <dgm:prSet presAssocID="{6571C3FC-BA2A-437A-A629-675156B91E9E}" presName="rootComposite" presStyleCnt="0"/>
      <dgm:spPr/>
    </dgm:pt>
    <dgm:pt modelId="{68AB2FA5-15BA-47B4-80A4-D3EB7C77E433}" type="pres">
      <dgm:prSet presAssocID="{6571C3FC-BA2A-437A-A629-675156B91E9E}" presName="rootText" presStyleLbl="node2" presStyleIdx="4" presStyleCnt="7">
        <dgm:presLayoutVars>
          <dgm:chPref val="3"/>
        </dgm:presLayoutVars>
      </dgm:prSet>
      <dgm:spPr/>
      <dgm:t>
        <a:bodyPr/>
        <a:lstStyle/>
        <a:p>
          <a:endParaRPr lang="zh-CN" altLang="en-US"/>
        </a:p>
      </dgm:t>
    </dgm:pt>
    <dgm:pt modelId="{5BFD860E-7EDC-4A6A-A3D9-DC395D2F8176}" type="pres">
      <dgm:prSet presAssocID="{6571C3FC-BA2A-437A-A629-675156B91E9E}" presName="rootConnector" presStyleLbl="node2" presStyleIdx="4" presStyleCnt="7"/>
      <dgm:spPr/>
      <dgm:t>
        <a:bodyPr/>
        <a:lstStyle/>
        <a:p>
          <a:endParaRPr lang="zh-CN" altLang="en-US"/>
        </a:p>
      </dgm:t>
    </dgm:pt>
    <dgm:pt modelId="{1755822E-B439-4299-841E-02EF829EFFD2}" type="pres">
      <dgm:prSet presAssocID="{6571C3FC-BA2A-437A-A629-675156B91E9E}" presName="hierChild4" presStyleCnt="0"/>
      <dgm:spPr/>
    </dgm:pt>
    <dgm:pt modelId="{4770A9F5-79AD-4A69-8D38-E6B037872CFB}" type="pres">
      <dgm:prSet presAssocID="{6571C3FC-BA2A-437A-A629-675156B91E9E}" presName="hierChild5" presStyleCnt="0"/>
      <dgm:spPr/>
    </dgm:pt>
    <dgm:pt modelId="{4676E7A2-CCB2-4348-964B-C2CEE6F6BEFF}" type="pres">
      <dgm:prSet presAssocID="{DE1EFB47-293F-4715-9A8F-3458E3F3FB11}" presName="Name37" presStyleLbl="parChTrans1D2" presStyleIdx="5" presStyleCnt="7"/>
      <dgm:spPr/>
      <dgm:t>
        <a:bodyPr/>
        <a:lstStyle/>
        <a:p>
          <a:endParaRPr lang="zh-CN" altLang="en-US"/>
        </a:p>
      </dgm:t>
    </dgm:pt>
    <dgm:pt modelId="{CFD63C99-4350-43BF-AB18-94720A0D34D0}" type="pres">
      <dgm:prSet presAssocID="{90682096-FF73-4012-B48E-CD323D92C36F}" presName="hierRoot2" presStyleCnt="0">
        <dgm:presLayoutVars>
          <dgm:hierBranch val="init"/>
        </dgm:presLayoutVars>
      </dgm:prSet>
      <dgm:spPr/>
    </dgm:pt>
    <dgm:pt modelId="{46C4A3E5-B888-4BBF-BD6B-C9C28DF7D22A}" type="pres">
      <dgm:prSet presAssocID="{90682096-FF73-4012-B48E-CD323D92C36F}" presName="rootComposite" presStyleCnt="0"/>
      <dgm:spPr/>
    </dgm:pt>
    <dgm:pt modelId="{11BBD172-0610-459C-AFDE-450C4A411C3E}" type="pres">
      <dgm:prSet presAssocID="{90682096-FF73-4012-B48E-CD323D92C36F}" presName="rootText" presStyleLbl="node2" presStyleIdx="5" presStyleCnt="7">
        <dgm:presLayoutVars>
          <dgm:chPref val="3"/>
        </dgm:presLayoutVars>
      </dgm:prSet>
      <dgm:spPr/>
      <dgm:t>
        <a:bodyPr/>
        <a:lstStyle/>
        <a:p>
          <a:endParaRPr lang="zh-CN" altLang="en-US"/>
        </a:p>
      </dgm:t>
    </dgm:pt>
    <dgm:pt modelId="{C4081326-B3E0-4FAB-BD20-89B51A483195}" type="pres">
      <dgm:prSet presAssocID="{90682096-FF73-4012-B48E-CD323D92C36F}" presName="rootConnector" presStyleLbl="node2" presStyleIdx="5" presStyleCnt="7"/>
      <dgm:spPr/>
      <dgm:t>
        <a:bodyPr/>
        <a:lstStyle/>
        <a:p>
          <a:endParaRPr lang="zh-CN" altLang="en-US"/>
        </a:p>
      </dgm:t>
    </dgm:pt>
    <dgm:pt modelId="{586D8455-670C-4B10-B7E3-34471A5DC4CB}" type="pres">
      <dgm:prSet presAssocID="{90682096-FF73-4012-B48E-CD323D92C36F}" presName="hierChild4" presStyleCnt="0"/>
      <dgm:spPr/>
    </dgm:pt>
    <dgm:pt modelId="{F35FC35D-4CDC-4788-904B-37C4D60404BA}" type="pres">
      <dgm:prSet presAssocID="{90682096-FF73-4012-B48E-CD323D92C36F}" presName="hierChild5" presStyleCnt="0"/>
      <dgm:spPr/>
    </dgm:pt>
    <dgm:pt modelId="{AD777689-DC34-491D-899A-C868BFE36B59}" type="pres">
      <dgm:prSet presAssocID="{F251B4AF-016A-43E8-A111-D8DD1DEA17F6}" presName="Name37" presStyleLbl="parChTrans1D2" presStyleIdx="6" presStyleCnt="7"/>
      <dgm:spPr/>
      <dgm:t>
        <a:bodyPr/>
        <a:lstStyle/>
        <a:p>
          <a:endParaRPr lang="zh-CN" altLang="en-US"/>
        </a:p>
      </dgm:t>
    </dgm:pt>
    <dgm:pt modelId="{3989EC66-C361-4A48-9D7B-F6F46B8A9B64}" type="pres">
      <dgm:prSet presAssocID="{70F073C1-57C2-49AF-9DB1-A82F7D6EA894}" presName="hierRoot2" presStyleCnt="0">
        <dgm:presLayoutVars>
          <dgm:hierBranch val="init"/>
        </dgm:presLayoutVars>
      </dgm:prSet>
      <dgm:spPr/>
    </dgm:pt>
    <dgm:pt modelId="{C95330C0-0642-4BDE-8A9C-A09480AC8A54}" type="pres">
      <dgm:prSet presAssocID="{70F073C1-57C2-49AF-9DB1-A82F7D6EA894}" presName="rootComposite" presStyleCnt="0"/>
      <dgm:spPr/>
    </dgm:pt>
    <dgm:pt modelId="{D6214FA9-CC3E-4733-8B21-2B5E20B6B0EF}" type="pres">
      <dgm:prSet presAssocID="{70F073C1-57C2-49AF-9DB1-A82F7D6EA894}" presName="rootText" presStyleLbl="node2" presStyleIdx="6" presStyleCnt="7">
        <dgm:presLayoutVars>
          <dgm:chPref val="3"/>
        </dgm:presLayoutVars>
      </dgm:prSet>
      <dgm:spPr/>
      <dgm:t>
        <a:bodyPr/>
        <a:lstStyle/>
        <a:p>
          <a:endParaRPr lang="zh-CN" altLang="en-US"/>
        </a:p>
      </dgm:t>
    </dgm:pt>
    <dgm:pt modelId="{A2070DBD-54DA-47A0-9085-C61D5EFF7E93}" type="pres">
      <dgm:prSet presAssocID="{70F073C1-57C2-49AF-9DB1-A82F7D6EA894}" presName="rootConnector" presStyleLbl="node2" presStyleIdx="6" presStyleCnt="7"/>
      <dgm:spPr/>
      <dgm:t>
        <a:bodyPr/>
        <a:lstStyle/>
        <a:p>
          <a:endParaRPr lang="zh-CN" altLang="en-US"/>
        </a:p>
      </dgm:t>
    </dgm:pt>
    <dgm:pt modelId="{D83D349E-0F06-423E-B29D-F1EA66E0E24D}" type="pres">
      <dgm:prSet presAssocID="{70F073C1-57C2-49AF-9DB1-A82F7D6EA894}" presName="hierChild4" presStyleCnt="0"/>
      <dgm:spPr/>
    </dgm:pt>
    <dgm:pt modelId="{D6C03440-4C3C-434F-BCBC-537787DD73B1}" type="pres">
      <dgm:prSet presAssocID="{70F073C1-57C2-49AF-9DB1-A82F7D6EA894}" presName="hierChild5" presStyleCnt="0"/>
      <dgm:spPr/>
    </dgm:pt>
    <dgm:pt modelId="{DDD1763B-BC5C-4ACB-81F6-E42CEBB4164C}" type="pres">
      <dgm:prSet presAssocID="{00778105-6A84-42D4-B69B-82C26F4716A1}" presName="hierChild3" presStyleCnt="0"/>
      <dgm:spPr/>
    </dgm:pt>
  </dgm:ptLst>
  <dgm:cxnLst>
    <dgm:cxn modelId="{14979009-0C43-49AE-A5CC-EFCC07D61A01}" srcId="{00778105-6A84-42D4-B69B-82C26F4716A1}" destId="{ADE1508C-2FE7-4AE5-8078-0B84809DDA46}" srcOrd="1" destOrd="0" parTransId="{43F5491C-927B-4865-B3A1-7DAB7316DAC0}" sibTransId="{03A5422F-F0AA-4445-8AE7-717CF9B3508D}"/>
    <dgm:cxn modelId="{B3186970-DC1C-4A2F-BA64-75B7C0322CEF}" type="presOf" srcId="{6BAE52FA-0AEA-43B6-9F5B-03FB65B9A2D9}" destId="{C82E1E7D-6A97-49C9-BF52-1DC89727ED5D}" srcOrd="0" destOrd="0" presId="urn:microsoft.com/office/officeart/2005/8/layout/orgChart1"/>
    <dgm:cxn modelId="{9E74D307-EA93-41F9-BCCA-238F943D8F0F}" type="presOf" srcId="{79445D5B-BE12-45E4-824A-ED9302039DCE}" destId="{DA0F437E-1DFE-41A5-B9AF-014DB9838B6A}" srcOrd="0" destOrd="0" presId="urn:microsoft.com/office/officeart/2005/8/layout/orgChart1"/>
    <dgm:cxn modelId="{54AEFFF9-626A-48FB-A495-283ABB36FFCC}" type="presOf" srcId="{00778105-6A84-42D4-B69B-82C26F4716A1}" destId="{1092A613-8CBE-4228-A840-250B76897C32}" srcOrd="1" destOrd="0" presId="urn:microsoft.com/office/officeart/2005/8/layout/orgChart1"/>
    <dgm:cxn modelId="{CA482094-1689-4D2B-BFC7-F15871B1DD19}" srcId="{00778105-6A84-42D4-B69B-82C26F4716A1}" destId="{5C175943-6524-45A4-B347-44E03D50E482}" srcOrd="0" destOrd="0" parTransId="{44BC60F5-56CB-4391-8438-7D8A612F8985}" sibTransId="{02BFB927-5BBF-4192-99CF-0D35271BDCFF}"/>
    <dgm:cxn modelId="{95C94F2E-EE4B-46F2-947A-3CD83723BB40}" type="presOf" srcId="{4E580326-B8C2-435D-99DF-B03B4F11216B}" destId="{77B26E47-60DA-4AE5-A16B-4F25DD64B86D}" srcOrd="1" destOrd="0" presId="urn:microsoft.com/office/officeart/2005/8/layout/orgChart1"/>
    <dgm:cxn modelId="{19D38FAC-E232-4E74-B794-F7FB14E1E3EC}" type="presOf" srcId="{15851FD1-3C9F-46D2-86CE-997899C8E9B1}" destId="{5B31BB2A-B81A-46FD-9B7A-D63AE0112822}" srcOrd="0" destOrd="0" presId="urn:microsoft.com/office/officeart/2005/8/layout/orgChart1"/>
    <dgm:cxn modelId="{4651B033-02E1-4B66-9AA5-C6DD9F638839}" type="presOf" srcId="{79445D5B-BE12-45E4-824A-ED9302039DCE}" destId="{BE29CDA2-FAC9-44B6-9AFE-E5879ECB9A32}" srcOrd="1" destOrd="0" presId="urn:microsoft.com/office/officeart/2005/8/layout/orgChart1"/>
    <dgm:cxn modelId="{1A396B7E-09F6-4CC0-B704-A52B6EC49B99}" type="presOf" srcId="{219857C8-9A44-4DA2-8040-434A4B083BCD}" destId="{797A1B35-8D5C-41DA-9A93-B79539B7A8D8}" srcOrd="1" destOrd="0" presId="urn:microsoft.com/office/officeart/2005/8/layout/orgChart1"/>
    <dgm:cxn modelId="{28B55925-9E27-4367-9B88-D4868B626D91}" type="presOf" srcId="{44BC60F5-56CB-4391-8438-7D8A612F8985}" destId="{AEF2B643-8AAB-4496-B9AB-1649C8FEE937}" srcOrd="0" destOrd="0" presId="urn:microsoft.com/office/officeart/2005/8/layout/orgChart1"/>
    <dgm:cxn modelId="{F4714119-BF95-4CF5-AC91-3F5FB8922291}" type="presOf" srcId="{B2CCB8E7-8B87-49D2-8632-22EA287F7A0C}" destId="{84E26590-01EA-42AC-8F51-C3AB6E62451A}" srcOrd="0" destOrd="0" presId="urn:microsoft.com/office/officeart/2005/8/layout/orgChart1"/>
    <dgm:cxn modelId="{46D4D466-C7E8-470A-BC21-7649C3E3A28D}" srcId="{219857C8-9A44-4DA2-8040-434A4B083BCD}" destId="{4E580326-B8C2-435D-99DF-B03B4F11216B}" srcOrd="0" destOrd="0" parTransId="{9C8204DD-3711-4DE4-8816-92AC54BFB6FA}" sibTransId="{B15A6CCE-5A6B-4D82-A0A7-8A1D62E74F2E}"/>
    <dgm:cxn modelId="{0293202A-C863-4F60-85C0-918CBB3BA11D}" type="presOf" srcId="{219857C8-9A44-4DA2-8040-434A4B083BCD}" destId="{646565FC-AB32-412B-ACD3-AD923DDECFAA}" srcOrd="0" destOrd="0" presId="urn:microsoft.com/office/officeart/2005/8/layout/orgChart1"/>
    <dgm:cxn modelId="{2A85E032-4AC4-44C4-A551-1D2E09C5400A}" srcId="{00778105-6A84-42D4-B69B-82C26F4716A1}" destId="{90682096-FF73-4012-B48E-CD323D92C36F}" srcOrd="5" destOrd="0" parTransId="{DE1EFB47-293F-4715-9A8F-3458E3F3FB11}" sibTransId="{A826CE04-2757-4409-9F20-71BDB30A11C8}"/>
    <dgm:cxn modelId="{1A3C943C-1B5C-42FB-8745-5B191D470ED9}" type="presOf" srcId="{F53156C5-E548-4AE2-A8B4-60F4B37347D2}" destId="{D5744793-3CCA-4EB1-8CE4-008109E5D922}" srcOrd="1" destOrd="0" presId="urn:microsoft.com/office/officeart/2005/8/layout/orgChart1"/>
    <dgm:cxn modelId="{AEF5DADD-9E77-4C82-BD6E-7E16B9B0DE6B}" type="presOf" srcId="{6571C3FC-BA2A-437A-A629-675156B91E9E}" destId="{5BFD860E-7EDC-4A6A-A3D9-DC395D2F8176}" srcOrd="1" destOrd="0" presId="urn:microsoft.com/office/officeart/2005/8/layout/orgChart1"/>
    <dgm:cxn modelId="{B95A0115-1509-4EAA-88AF-136C9F282585}" type="presOf" srcId="{90682096-FF73-4012-B48E-CD323D92C36F}" destId="{C4081326-B3E0-4FAB-BD20-89B51A483195}" srcOrd="1" destOrd="0" presId="urn:microsoft.com/office/officeart/2005/8/layout/orgChart1"/>
    <dgm:cxn modelId="{A8AD157A-CE84-4D66-B91C-4BE79CC6E0BE}" type="presOf" srcId="{7EB9E34F-E9A5-4EA2-93F4-809D02FFF768}" destId="{E7512CA0-3A1C-42D5-BCF8-EBBB63B744AF}" srcOrd="0" destOrd="0" presId="urn:microsoft.com/office/officeart/2005/8/layout/orgChart1"/>
    <dgm:cxn modelId="{70750AA7-C01F-4876-90D5-088A30081A67}" type="presOf" srcId="{70F073C1-57C2-49AF-9DB1-A82F7D6EA894}" destId="{D6214FA9-CC3E-4733-8B21-2B5E20B6B0EF}" srcOrd="0" destOrd="0" presId="urn:microsoft.com/office/officeart/2005/8/layout/orgChart1"/>
    <dgm:cxn modelId="{DFE3126D-C1AE-4953-8287-2A8137D971ED}" srcId="{00778105-6A84-42D4-B69B-82C26F4716A1}" destId="{6571C3FC-BA2A-437A-A629-675156B91E9E}" srcOrd="4" destOrd="0" parTransId="{A8F445F6-B9F4-450B-BC85-B988EBAFBC86}" sibTransId="{5B81F508-70F1-4FAF-8092-19BF4D8ACF58}"/>
    <dgm:cxn modelId="{93E625B4-C04A-43D4-8B00-22A9C1D7E1C1}" srcId="{00778105-6A84-42D4-B69B-82C26F4716A1}" destId="{70F073C1-57C2-49AF-9DB1-A82F7D6EA894}" srcOrd="6" destOrd="0" parTransId="{F251B4AF-016A-43E8-A111-D8DD1DEA17F6}" sibTransId="{0082B882-4E82-4DB9-A592-62A9094557E2}"/>
    <dgm:cxn modelId="{99F8CBB4-5DBF-4A60-92E8-5A54E745C6A1}" srcId="{5C175943-6524-45A4-B347-44E03D50E482}" destId="{219857C8-9A44-4DA2-8040-434A4B083BCD}" srcOrd="0" destOrd="0" parTransId="{2B340592-07E0-4DA0-8F78-61B8A80D0381}" sibTransId="{F33FC6B2-EC3D-4742-BB14-74E2311178A6}"/>
    <dgm:cxn modelId="{9C9BBFF4-9470-4A76-BB17-F55DCD4F47F6}" type="presOf" srcId="{ADE1508C-2FE7-4AE5-8078-0B84809DDA46}" destId="{7E10BFAC-C221-4150-85FE-73A4FCFC8EE3}" srcOrd="1" destOrd="0" presId="urn:microsoft.com/office/officeart/2005/8/layout/orgChart1"/>
    <dgm:cxn modelId="{0F68FB66-099C-4D86-97DC-849C11EDF12E}" type="presOf" srcId="{84E8929F-09D2-4F79-90E9-6ABD9C244491}" destId="{74083671-55B1-4817-8873-AC393C5B8B45}" srcOrd="0" destOrd="0" presId="urn:microsoft.com/office/officeart/2005/8/layout/orgChart1"/>
    <dgm:cxn modelId="{F0E2E968-9370-488A-B68E-F76BCBE79807}" type="presOf" srcId="{5C175943-6524-45A4-B347-44E03D50E482}" destId="{3CE9CD47-AB59-4737-9D50-40339A138863}" srcOrd="1" destOrd="0" presId="urn:microsoft.com/office/officeart/2005/8/layout/orgChart1"/>
    <dgm:cxn modelId="{75A84555-EED4-487E-A446-04F31C4CB817}" type="presOf" srcId="{6571C3FC-BA2A-437A-A629-675156B91E9E}" destId="{68AB2FA5-15BA-47B4-80A4-D3EB7C77E433}" srcOrd="0" destOrd="0" presId="urn:microsoft.com/office/officeart/2005/8/layout/orgChart1"/>
    <dgm:cxn modelId="{5D8B5942-D797-4B72-B5A1-56EAEC953856}" srcId="{00778105-6A84-42D4-B69B-82C26F4716A1}" destId="{B2CCB8E7-8B87-49D2-8632-22EA287F7A0C}" srcOrd="3" destOrd="0" parTransId="{6BAE52FA-0AEA-43B6-9F5B-03FB65B9A2D9}" sibTransId="{49326ADC-B4AD-46E3-BE5A-7A9843F70618}"/>
    <dgm:cxn modelId="{E1DA2502-9ECA-4A9E-8CCD-CF849064588D}" type="presOf" srcId="{90682096-FF73-4012-B48E-CD323D92C36F}" destId="{11BBD172-0610-459C-AFDE-450C4A411C3E}" srcOrd="0" destOrd="0" presId="urn:microsoft.com/office/officeart/2005/8/layout/orgChart1"/>
    <dgm:cxn modelId="{7BD047CF-DDB1-4594-A0AD-1064FFBCB590}" srcId="{15851FD1-3C9F-46D2-86CE-997899C8E9B1}" destId="{00778105-6A84-42D4-B69B-82C26F4716A1}" srcOrd="0" destOrd="0" parTransId="{89B972BE-E2EE-4458-A7F8-E05B0ECEB39B}" sibTransId="{2FEBDC5F-73E6-4F77-BF00-3298B1B09FA6}"/>
    <dgm:cxn modelId="{61615235-D8BD-4186-BBD9-FECF0B73FF32}" type="presOf" srcId="{ADE1508C-2FE7-4AE5-8078-0B84809DDA46}" destId="{48756EB2-F066-4CAE-9791-07E71B7D1DAC}" srcOrd="0" destOrd="0" presId="urn:microsoft.com/office/officeart/2005/8/layout/orgChart1"/>
    <dgm:cxn modelId="{C2ED5D9A-EA14-42A2-A6C4-316B96DB2479}" type="presOf" srcId="{DE1EFB47-293F-4715-9A8F-3458E3F3FB11}" destId="{4676E7A2-CCB2-4348-964B-C2CEE6F6BEFF}" srcOrd="0" destOrd="0" presId="urn:microsoft.com/office/officeart/2005/8/layout/orgChart1"/>
    <dgm:cxn modelId="{5AC53A50-0D5C-4AB6-899C-AEBE60CFBFC9}" type="presOf" srcId="{F251B4AF-016A-43E8-A111-D8DD1DEA17F6}" destId="{AD777689-DC34-491D-899A-C868BFE36B59}" srcOrd="0" destOrd="0" presId="urn:microsoft.com/office/officeart/2005/8/layout/orgChart1"/>
    <dgm:cxn modelId="{318530CF-614C-4DB0-BCA1-1A67FFE637D4}" type="presOf" srcId="{70F073C1-57C2-49AF-9DB1-A82F7D6EA894}" destId="{A2070DBD-54DA-47A0-9085-C61D5EFF7E93}" srcOrd="1" destOrd="0" presId="urn:microsoft.com/office/officeart/2005/8/layout/orgChart1"/>
    <dgm:cxn modelId="{ACA04B21-A1D9-4370-825D-95B8D72D5CA5}" type="presOf" srcId="{5C175943-6524-45A4-B347-44E03D50E482}" destId="{04EA837E-A757-4105-A532-7E6C51A0A6CB}" srcOrd="0" destOrd="0" presId="urn:microsoft.com/office/officeart/2005/8/layout/orgChart1"/>
    <dgm:cxn modelId="{58DD4BBE-4C71-488D-9CA7-D975D912193C}" type="presOf" srcId="{00778105-6A84-42D4-B69B-82C26F4716A1}" destId="{B31C83F4-98B3-4D9D-B3A7-32FF150E7F7B}" srcOrd="0" destOrd="0" presId="urn:microsoft.com/office/officeart/2005/8/layout/orgChart1"/>
    <dgm:cxn modelId="{99804B11-09A9-48D4-BCF1-160FB59F305A}" type="presOf" srcId="{9C8204DD-3711-4DE4-8816-92AC54BFB6FA}" destId="{C0979A46-D60D-4865-9004-5EB63E336A33}" srcOrd="0" destOrd="0" presId="urn:microsoft.com/office/officeart/2005/8/layout/orgChart1"/>
    <dgm:cxn modelId="{52624B27-753C-4C9A-87C2-415CBE8A783D}" srcId="{00778105-6A84-42D4-B69B-82C26F4716A1}" destId="{F53156C5-E548-4AE2-A8B4-60F4B37347D2}" srcOrd="2" destOrd="0" parTransId="{84E8929F-09D2-4F79-90E9-6ABD9C244491}" sibTransId="{4F043CB0-4FA6-48BA-8C23-C74F95C952F1}"/>
    <dgm:cxn modelId="{B57982A4-0B19-4CF8-A1CC-97F3BCD4D58B}" type="presOf" srcId="{F53156C5-E548-4AE2-A8B4-60F4B37347D2}" destId="{57316737-FDAA-40A3-A91B-ACF9216A7561}" srcOrd="0" destOrd="0" presId="urn:microsoft.com/office/officeart/2005/8/layout/orgChart1"/>
    <dgm:cxn modelId="{364B918B-F5E5-4495-85B6-77605858F8CA}" type="presOf" srcId="{B2CCB8E7-8B87-49D2-8632-22EA287F7A0C}" destId="{21975701-31D4-4DED-AB8F-2F905D3D01B6}" srcOrd="1" destOrd="0" presId="urn:microsoft.com/office/officeart/2005/8/layout/orgChart1"/>
    <dgm:cxn modelId="{7DEC1A7C-FE58-4BA3-9270-852AEE7997B4}" type="presOf" srcId="{4E580326-B8C2-435D-99DF-B03B4F11216B}" destId="{1F4C1E33-47F0-4545-ADD1-4DC12E17AA4F}" srcOrd="0" destOrd="0" presId="urn:microsoft.com/office/officeart/2005/8/layout/orgChart1"/>
    <dgm:cxn modelId="{D742DD2F-BF31-4E4D-A2CF-AEC4259B1478}" type="presOf" srcId="{43F5491C-927B-4865-B3A1-7DAB7316DAC0}" destId="{A1BE662C-21D1-4937-AB5F-A8F5F85F8B38}" srcOrd="0" destOrd="0" presId="urn:microsoft.com/office/officeart/2005/8/layout/orgChart1"/>
    <dgm:cxn modelId="{E48C9410-D43C-43F4-B57E-1B53B674F33A}" type="presOf" srcId="{2B340592-07E0-4DA0-8F78-61B8A80D0381}" destId="{D3AB7F07-2613-47C1-A0E8-439790326F4D}" srcOrd="0" destOrd="0" presId="urn:microsoft.com/office/officeart/2005/8/layout/orgChart1"/>
    <dgm:cxn modelId="{08EAE7AA-A93B-4119-B6D0-2F98B50C481F}" srcId="{5C175943-6524-45A4-B347-44E03D50E482}" destId="{79445D5B-BE12-45E4-824A-ED9302039DCE}" srcOrd="1" destOrd="0" parTransId="{7EB9E34F-E9A5-4EA2-93F4-809D02FFF768}" sibTransId="{77218964-59FD-425D-9C92-47B11DF197F6}"/>
    <dgm:cxn modelId="{07AC0FE8-1749-4C66-A27C-D2F599C3377D}" type="presOf" srcId="{A8F445F6-B9F4-450B-BC85-B988EBAFBC86}" destId="{E25E9A84-FBB3-49DC-B756-B8DC0E9420C0}" srcOrd="0" destOrd="0" presId="urn:microsoft.com/office/officeart/2005/8/layout/orgChart1"/>
    <dgm:cxn modelId="{A7463DAC-F3E3-4C1F-802B-A81E0F0E24BE}" type="presParOf" srcId="{5B31BB2A-B81A-46FD-9B7A-D63AE0112822}" destId="{56B98DB6-5FBE-4B0B-85D9-A2C269DB6969}" srcOrd="0" destOrd="0" presId="urn:microsoft.com/office/officeart/2005/8/layout/orgChart1"/>
    <dgm:cxn modelId="{C4C29883-6DEA-477A-A010-D0532FBEA818}" type="presParOf" srcId="{56B98DB6-5FBE-4B0B-85D9-A2C269DB6969}" destId="{D20F4B78-7DCC-4304-830F-CEF24BA105CB}" srcOrd="0" destOrd="0" presId="urn:microsoft.com/office/officeart/2005/8/layout/orgChart1"/>
    <dgm:cxn modelId="{275F32EF-C72F-4E27-BAA1-6D39CE0FE1F3}" type="presParOf" srcId="{D20F4B78-7DCC-4304-830F-CEF24BA105CB}" destId="{B31C83F4-98B3-4D9D-B3A7-32FF150E7F7B}" srcOrd="0" destOrd="0" presId="urn:microsoft.com/office/officeart/2005/8/layout/orgChart1"/>
    <dgm:cxn modelId="{0E9FF2B8-B21A-490A-B7A0-96B61F119BB8}" type="presParOf" srcId="{D20F4B78-7DCC-4304-830F-CEF24BA105CB}" destId="{1092A613-8CBE-4228-A840-250B76897C32}" srcOrd="1" destOrd="0" presId="urn:microsoft.com/office/officeart/2005/8/layout/orgChart1"/>
    <dgm:cxn modelId="{DF2AA58B-7E93-4842-B15E-6E51CB975814}" type="presParOf" srcId="{56B98DB6-5FBE-4B0B-85D9-A2C269DB6969}" destId="{5732CB78-F878-4694-BFEB-020C3B280D2F}" srcOrd="1" destOrd="0" presId="urn:microsoft.com/office/officeart/2005/8/layout/orgChart1"/>
    <dgm:cxn modelId="{4C127844-58B2-4A94-AD87-A39F17F002B2}" type="presParOf" srcId="{5732CB78-F878-4694-BFEB-020C3B280D2F}" destId="{AEF2B643-8AAB-4496-B9AB-1649C8FEE937}" srcOrd="0" destOrd="0" presId="urn:microsoft.com/office/officeart/2005/8/layout/orgChart1"/>
    <dgm:cxn modelId="{50A5B896-8D01-4B58-B66D-4AF89B0EAB8B}" type="presParOf" srcId="{5732CB78-F878-4694-BFEB-020C3B280D2F}" destId="{EEF0C1BA-AB09-4091-981D-83F5E38ADAA7}" srcOrd="1" destOrd="0" presId="urn:microsoft.com/office/officeart/2005/8/layout/orgChart1"/>
    <dgm:cxn modelId="{EA0E2A93-9A8D-46C7-8BA6-6920218E933D}" type="presParOf" srcId="{EEF0C1BA-AB09-4091-981D-83F5E38ADAA7}" destId="{7EEA142F-79B9-4172-8970-1AC344945871}" srcOrd="0" destOrd="0" presId="urn:microsoft.com/office/officeart/2005/8/layout/orgChart1"/>
    <dgm:cxn modelId="{09D38723-2C1F-4168-A181-DDC6ED4E86E9}" type="presParOf" srcId="{7EEA142F-79B9-4172-8970-1AC344945871}" destId="{04EA837E-A757-4105-A532-7E6C51A0A6CB}" srcOrd="0" destOrd="0" presId="urn:microsoft.com/office/officeart/2005/8/layout/orgChart1"/>
    <dgm:cxn modelId="{14A7AEB7-B516-4846-AE3F-C551B5B59FEA}" type="presParOf" srcId="{7EEA142F-79B9-4172-8970-1AC344945871}" destId="{3CE9CD47-AB59-4737-9D50-40339A138863}" srcOrd="1" destOrd="0" presId="urn:microsoft.com/office/officeart/2005/8/layout/orgChart1"/>
    <dgm:cxn modelId="{741989CF-58F8-41E9-9CF4-27793615C81C}" type="presParOf" srcId="{EEF0C1BA-AB09-4091-981D-83F5E38ADAA7}" destId="{A3B7F3BC-22FE-4143-831F-B27FD722DC33}" srcOrd="1" destOrd="0" presId="urn:microsoft.com/office/officeart/2005/8/layout/orgChart1"/>
    <dgm:cxn modelId="{0F39AF58-8FF1-43EF-99BA-AD7D4002336F}" type="presParOf" srcId="{A3B7F3BC-22FE-4143-831F-B27FD722DC33}" destId="{D3AB7F07-2613-47C1-A0E8-439790326F4D}" srcOrd="0" destOrd="0" presId="urn:microsoft.com/office/officeart/2005/8/layout/orgChart1"/>
    <dgm:cxn modelId="{A6CB145D-E7DC-4AC4-8E78-FC56E97F6B6A}" type="presParOf" srcId="{A3B7F3BC-22FE-4143-831F-B27FD722DC33}" destId="{21AEDCB8-6565-422E-A9FB-ADA96F93B23A}" srcOrd="1" destOrd="0" presId="urn:microsoft.com/office/officeart/2005/8/layout/orgChart1"/>
    <dgm:cxn modelId="{2F0FB294-CA2B-4CC8-A332-844ED35A2CFF}" type="presParOf" srcId="{21AEDCB8-6565-422E-A9FB-ADA96F93B23A}" destId="{B0FFFB55-422A-451E-9F22-15161E15F1E4}" srcOrd="0" destOrd="0" presId="urn:microsoft.com/office/officeart/2005/8/layout/orgChart1"/>
    <dgm:cxn modelId="{7EFD33F8-5CAA-45A4-A677-DB0ADC456551}" type="presParOf" srcId="{B0FFFB55-422A-451E-9F22-15161E15F1E4}" destId="{646565FC-AB32-412B-ACD3-AD923DDECFAA}" srcOrd="0" destOrd="0" presId="urn:microsoft.com/office/officeart/2005/8/layout/orgChart1"/>
    <dgm:cxn modelId="{C44D0976-6A19-46AC-96D7-42AD6D748CD6}" type="presParOf" srcId="{B0FFFB55-422A-451E-9F22-15161E15F1E4}" destId="{797A1B35-8D5C-41DA-9A93-B79539B7A8D8}" srcOrd="1" destOrd="0" presId="urn:microsoft.com/office/officeart/2005/8/layout/orgChart1"/>
    <dgm:cxn modelId="{4772F2B8-3DC6-4449-A131-4C5684000A9A}" type="presParOf" srcId="{21AEDCB8-6565-422E-A9FB-ADA96F93B23A}" destId="{4165F14F-EADE-41DD-9194-59C22377B3CE}" srcOrd="1" destOrd="0" presId="urn:microsoft.com/office/officeart/2005/8/layout/orgChart1"/>
    <dgm:cxn modelId="{07F98DBE-2246-4D4B-A2DA-0CCC7FAACAE7}" type="presParOf" srcId="{4165F14F-EADE-41DD-9194-59C22377B3CE}" destId="{C0979A46-D60D-4865-9004-5EB63E336A33}" srcOrd="0" destOrd="0" presId="urn:microsoft.com/office/officeart/2005/8/layout/orgChart1"/>
    <dgm:cxn modelId="{BBFEEB59-383A-4432-9E3C-6B8CF1BDDEAA}" type="presParOf" srcId="{4165F14F-EADE-41DD-9194-59C22377B3CE}" destId="{6D6ED8DD-B011-42F8-A89B-17CAC3867BDA}" srcOrd="1" destOrd="0" presId="urn:microsoft.com/office/officeart/2005/8/layout/orgChart1"/>
    <dgm:cxn modelId="{1D3585D5-B46F-4BE7-B7E3-D00283F62ED9}" type="presParOf" srcId="{6D6ED8DD-B011-42F8-A89B-17CAC3867BDA}" destId="{7886C548-5134-4128-80B1-F7BF89F4D40B}" srcOrd="0" destOrd="0" presId="urn:microsoft.com/office/officeart/2005/8/layout/orgChart1"/>
    <dgm:cxn modelId="{653FF442-6280-4DB0-B2B0-122067FDFD84}" type="presParOf" srcId="{7886C548-5134-4128-80B1-F7BF89F4D40B}" destId="{1F4C1E33-47F0-4545-ADD1-4DC12E17AA4F}" srcOrd="0" destOrd="0" presId="urn:microsoft.com/office/officeart/2005/8/layout/orgChart1"/>
    <dgm:cxn modelId="{2FB18AC3-2DF1-45D4-902D-9F6DCA2EF0B8}" type="presParOf" srcId="{7886C548-5134-4128-80B1-F7BF89F4D40B}" destId="{77B26E47-60DA-4AE5-A16B-4F25DD64B86D}" srcOrd="1" destOrd="0" presId="urn:microsoft.com/office/officeart/2005/8/layout/orgChart1"/>
    <dgm:cxn modelId="{8E2A5D0E-11B9-41C9-B92A-5A1E8B87CB73}" type="presParOf" srcId="{6D6ED8DD-B011-42F8-A89B-17CAC3867BDA}" destId="{4F124F4C-C7AC-4E8E-9F7A-3C1F62E0AF39}" srcOrd="1" destOrd="0" presId="urn:microsoft.com/office/officeart/2005/8/layout/orgChart1"/>
    <dgm:cxn modelId="{3468E40D-F09E-4CCD-B0F7-C2D8A74B7ECA}" type="presParOf" srcId="{6D6ED8DD-B011-42F8-A89B-17CAC3867BDA}" destId="{2504C8B6-A49B-4CBB-ABF5-14261207FD6D}" srcOrd="2" destOrd="0" presId="urn:microsoft.com/office/officeart/2005/8/layout/orgChart1"/>
    <dgm:cxn modelId="{204B6281-72F6-4550-B7AB-83822FB65741}" type="presParOf" srcId="{21AEDCB8-6565-422E-A9FB-ADA96F93B23A}" destId="{E72071E3-249D-4D63-BC3A-817CD1408699}" srcOrd="2" destOrd="0" presId="urn:microsoft.com/office/officeart/2005/8/layout/orgChart1"/>
    <dgm:cxn modelId="{7AA83AC1-972B-4396-955F-BB47A5F1252C}" type="presParOf" srcId="{A3B7F3BC-22FE-4143-831F-B27FD722DC33}" destId="{E7512CA0-3A1C-42D5-BCF8-EBBB63B744AF}" srcOrd="2" destOrd="0" presId="urn:microsoft.com/office/officeart/2005/8/layout/orgChart1"/>
    <dgm:cxn modelId="{F6C4319F-0BA9-41AB-B24E-53A7F6684F1C}" type="presParOf" srcId="{A3B7F3BC-22FE-4143-831F-B27FD722DC33}" destId="{A3703A73-DF3D-4108-BA0C-8FF7C7635560}" srcOrd="3" destOrd="0" presId="urn:microsoft.com/office/officeart/2005/8/layout/orgChart1"/>
    <dgm:cxn modelId="{636736E8-2201-4A6F-9A58-D88033E4AA1A}" type="presParOf" srcId="{A3703A73-DF3D-4108-BA0C-8FF7C7635560}" destId="{5CB4A5AF-0D00-4A4A-AEE0-F3F11268BBD1}" srcOrd="0" destOrd="0" presId="urn:microsoft.com/office/officeart/2005/8/layout/orgChart1"/>
    <dgm:cxn modelId="{C924C0B3-63D1-4BC2-B965-A598D333DBD6}" type="presParOf" srcId="{5CB4A5AF-0D00-4A4A-AEE0-F3F11268BBD1}" destId="{DA0F437E-1DFE-41A5-B9AF-014DB9838B6A}" srcOrd="0" destOrd="0" presId="urn:microsoft.com/office/officeart/2005/8/layout/orgChart1"/>
    <dgm:cxn modelId="{47533124-2F20-4200-ACFB-2502AA6AED0E}" type="presParOf" srcId="{5CB4A5AF-0D00-4A4A-AEE0-F3F11268BBD1}" destId="{BE29CDA2-FAC9-44B6-9AFE-E5879ECB9A32}" srcOrd="1" destOrd="0" presId="urn:microsoft.com/office/officeart/2005/8/layout/orgChart1"/>
    <dgm:cxn modelId="{1E179DE6-F760-4105-AAC7-8CD014491BC2}" type="presParOf" srcId="{A3703A73-DF3D-4108-BA0C-8FF7C7635560}" destId="{611E56F7-8654-444F-BB94-0A77B6D38A1E}" srcOrd="1" destOrd="0" presId="urn:microsoft.com/office/officeart/2005/8/layout/orgChart1"/>
    <dgm:cxn modelId="{305F081F-A516-405A-B265-B2E394634B64}" type="presParOf" srcId="{A3703A73-DF3D-4108-BA0C-8FF7C7635560}" destId="{E924FD02-4340-4E55-9412-EAD4B39FC6BC}" srcOrd="2" destOrd="0" presId="urn:microsoft.com/office/officeart/2005/8/layout/orgChart1"/>
    <dgm:cxn modelId="{602E4DB9-A758-434B-84BD-0CCC094A4673}" type="presParOf" srcId="{EEF0C1BA-AB09-4091-981D-83F5E38ADAA7}" destId="{38013FDA-FD5E-4261-9E4C-5B8C31C75A61}" srcOrd="2" destOrd="0" presId="urn:microsoft.com/office/officeart/2005/8/layout/orgChart1"/>
    <dgm:cxn modelId="{25938975-5E9C-4DD3-B859-8D9C69FF926C}" type="presParOf" srcId="{5732CB78-F878-4694-BFEB-020C3B280D2F}" destId="{A1BE662C-21D1-4937-AB5F-A8F5F85F8B38}" srcOrd="2" destOrd="0" presId="urn:microsoft.com/office/officeart/2005/8/layout/orgChart1"/>
    <dgm:cxn modelId="{7A596AD6-A84C-4410-A2CA-B1DCE9CAEEF2}" type="presParOf" srcId="{5732CB78-F878-4694-BFEB-020C3B280D2F}" destId="{BA76086E-3CF6-405F-AD70-BC9E7EE0B31A}" srcOrd="3" destOrd="0" presId="urn:microsoft.com/office/officeart/2005/8/layout/orgChart1"/>
    <dgm:cxn modelId="{B71D5BCD-B6C0-4D45-B869-8029E8F8A657}" type="presParOf" srcId="{BA76086E-3CF6-405F-AD70-BC9E7EE0B31A}" destId="{DE7E0669-0EF6-4787-9ACD-88B99B708A2B}" srcOrd="0" destOrd="0" presId="urn:microsoft.com/office/officeart/2005/8/layout/orgChart1"/>
    <dgm:cxn modelId="{81E597FE-46A6-4514-9068-206096484098}" type="presParOf" srcId="{DE7E0669-0EF6-4787-9ACD-88B99B708A2B}" destId="{48756EB2-F066-4CAE-9791-07E71B7D1DAC}" srcOrd="0" destOrd="0" presId="urn:microsoft.com/office/officeart/2005/8/layout/orgChart1"/>
    <dgm:cxn modelId="{8E00A427-381F-4EFD-A419-3F868D862CE6}" type="presParOf" srcId="{DE7E0669-0EF6-4787-9ACD-88B99B708A2B}" destId="{7E10BFAC-C221-4150-85FE-73A4FCFC8EE3}" srcOrd="1" destOrd="0" presId="urn:microsoft.com/office/officeart/2005/8/layout/orgChart1"/>
    <dgm:cxn modelId="{A5F3CBA2-BF78-4E0E-85BD-9F804013DB36}" type="presParOf" srcId="{BA76086E-3CF6-405F-AD70-BC9E7EE0B31A}" destId="{C2C76021-50EE-4BDC-8199-3360BEE1D708}" srcOrd="1" destOrd="0" presId="urn:microsoft.com/office/officeart/2005/8/layout/orgChart1"/>
    <dgm:cxn modelId="{BA82FC45-AD2C-4A25-82E1-C3EE8483F6F4}" type="presParOf" srcId="{BA76086E-3CF6-405F-AD70-BC9E7EE0B31A}" destId="{D2A7555B-6CE5-4ECC-8E0F-AF9EBFD69F05}" srcOrd="2" destOrd="0" presId="urn:microsoft.com/office/officeart/2005/8/layout/orgChart1"/>
    <dgm:cxn modelId="{003944C4-6AAF-452C-A645-A0801E0B9888}" type="presParOf" srcId="{5732CB78-F878-4694-BFEB-020C3B280D2F}" destId="{74083671-55B1-4817-8873-AC393C5B8B45}" srcOrd="4" destOrd="0" presId="urn:microsoft.com/office/officeart/2005/8/layout/orgChart1"/>
    <dgm:cxn modelId="{8BDA0AC6-F24D-4B7F-ACCF-41DADB8832BE}" type="presParOf" srcId="{5732CB78-F878-4694-BFEB-020C3B280D2F}" destId="{9D2902BD-1D0F-4DC8-BCF4-D856D084FC06}" srcOrd="5" destOrd="0" presId="urn:microsoft.com/office/officeart/2005/8/layout/orgChart1"/>
    <dgm:cxn modelId="{2336824B-7B63-4CA3-A549-46B30016EA32}" type="presParOf" srcId="{9D2902BD-1D0F-4DC8-BCF4-D856D084FC06}" destId="{717C36BC-6A33-4633-8790-C3FF5B8B56D6}" srcOrd="0" destOrd="0" presId="urn:microsoft.com/office/officeart/2005/8/layout/orgChart1"/>
    <dgm:cxn modelId="{9E27893A-C418-4ACC-B9B8-125FF52DB488}" type="presParOf" srcId="{717C36BC-6A33-4633-8790-C3FF5B8B56D6}" destId="{57316737-FDAA-40A3-A91B-ACF9216A7561}" srcOrd="0" destOrd="0" presId="urn:microsoft.com/office/officeart/2005/8/layout/orgChart1"/>
    <dgm:cxn modelId="{C10B79CB-AE27-4D38-B1AA-C724B7A5A862}" type="presParOf" srcId="{717C36BC-6A33-4633-8790-C3FF5B8B56D6}" destId="{D5744793-3CCA-4EB1-8CE4-008109E5D922}" srcOrd="1" destOrd="0" presId="urn:microsoft.com/office/officeart/2005/8/layout/orgChart1"/>
    <dgm:cxn modelId="{AD7ED15F-3C61-4F64-A61A-29A20B2D246A}" type="presParOf" srcId="{9D2902BD-1D0F-4DC8-BCF4-D856D084FC06}" destId="{BEA77AB0-1548-4C40-8AB1-CE6459D73383}" srcOrd="1" destOrd="0" presId="urn:microsoft.com/office/officeart/2005/8/layout/orgChart1"/>
    <dgm:cxn modelId="{036BD523-08D4-4454-97BC-3AD2F7AB8D38}" type="presParOf" srcId="{9D2902BD-1D0F-4DC8-BCF4-D856D084FC06}" destId="{C4DC6FF6-B9D3-472C-A7C1-8F8DF1007160}" srcOrd="2" destOrd="0" presId="urn:microsoft.com/office/officeart/2005/8/layout/orgChart1"/>
    <dgm:cxn modelId="{0DF27271-5057-4FA8-8F34-5AC10C4C28D0}" type="presParOf" srcId="{5732CB78-F878-4694-BFEB-020C3B280D2F}" destId="{C82E1E7D-6A97-49C9-BF52-1DC89727ED5D}" srcOrd="6" destOrd="0" presId="urn:microsoft.com/office/officeart/2005/8/layout/orgChart1"/>
    <dgm:cxn modelId="{725DAE3B-6494-4C5E-9DE6-7DB51231D797}" type="presParOf" srcId="{5732CB78-F878-4694-BFEB-020C3B280D2F}" destId="{1C05004D-B70F-47EE-A93C-AFC0626F3434}" srcOrd="7" destOrd="0" presId="urn:microsoft.com/office/officeart/2005/8/layout/orgChart1"/>
    <dgm:cxn modelId="{CB98CAAD-BAD2-4734-85F3-6D932210F7B6}" type="presParOf" srcId="{1C05004D-B70F-47EE-A93C-AFC0626F3434}" destId="{A2E6624D-BEE8-4BC8-AE5D-69C245AD989E}" srcOrd="0" destOrd="0" presId="urn:microsoft.com/office/officeart/2005/8/layout/orgChart1"/>
    <dgm:cxn modelId="{166F5EEC-62A0-4559-9996-54A039A6691D}" type="presParOf" srcId="{A2E6624D-BEE8-4BC8-AE5D-69C245AD989E}" destId="{84E26590-01EA-42AC-8F51-C3AB6E62451A}" srcOrd="0" destOrd="0" presId="urn:microsoft.com/office/officeart/2005/8/layout/orgChart1"/>
    <dgm:cxn modelId="{87C9067F-0DA6-45E3-8E8B-D3254C0671DF}" type="presParOf" srcId="{A2E6624D-BEE8-4BC8-AE5D-69C245AD989E}" destId="{21975701-31D4-4DED-AB8F-2F905D3D01B6}" srcOrd="1" destOrd="0" presId="urn:microsoft.com/office/officeart/2005/8/layout/orgChart1"/>
    <dgm:cxn modelId="{F8528EC2-CBA6-4162-9CC9-F09910176B38}" type="presParOf" srcId="{1C05004D-B70F-47EE-A93C-AFC0626F3434}" destId="{063DBF1F-B289-4F36-9AF9-32A34C64AD2C}" srcOrd="1" destOrd="0" presId="urn:microsoft.com/office/officeart/2005/8/layout/orgChart1"/>
    <dgm:cxn modelId="{A76A5D2D-DD66-471A-99E7-5A5D4962A0DC}" type="presParOf" srcId="{1C05004D-B70F-47EE-A93C-AFC0626F3434}" destId="{8A0AED51-E4EF-4545-A7C1-0662994AA523}" srcOrd="2" destOrd="0" presId="urn:microsoft.com/office/officeart/2005/8/layout/orgChart1"/>
    <dgm:cxn modelId="{B1705B24-8278-4462-9FB5-5D9167798403}" type="presParOf" srcId="{5732CB78-F878-4694-BFEB-020C3B280D2F}" destId="{E25E9A84-FBB3-49DC-B756-B8DC0E9420C0}" srcOrd="8" destOrd="0" presId="urn:microsoft.com/office/officeart/2005/8/layout/orgChart1"/>
    <dgm:cxn modelId="{45D6A8C2-B9BD-45DC-B926-ED2ADDBFA9BE}" type="presParOf" srcId="{5732CB78-F878-4694-BFEB-020C3B280D2F}" destId="{8943A2AF-0147-493D-98EB-A2C4640B1BF2}" srcOrd="9" destOrd="0" presId="urn:microsoft.com/office/officeart/2005/8/layout/orgChart1"/>
    <dgm:cxn modelId="{95C4F6BB-9FC3-48C2-8033-B3B553FD51A9}" type="presParOf" srcId="{8943A2AF-0147-493D-98EB-A2C4640B1BF2}" destId="{D0E87E19-DEF2-492A-AEF9-F3D2D8F4785F}" srcOrd="0" destOrd="0" presId="urn:microsoft.com/office/officeart/2005/8/layout/orgChart1"/>
    <dgm:cxn modelId="{3AC863FE-8FD9-4591-8917-28271345EA1D}" type="presParOf" srcId="{D0E87E19-DEF2-492A-AEF9-F3D2D8F4785F}" destId="{68AB2FA5-15BA-47B4-80A4-D3EB7C77E433}" srcOrd="0" destOrd="0" presId="urn:microsoft.com/office/officeart/2005/8/layout/orgChart1"/>
    <dgm:cxn modelId="{6C6747A4-3AB8-4341-A896-2A00BA2AF651}" type="presParOf" srcId="{D0E87E19-DEF2-492A-AEF9-F3D2D8F4785F}" destId="{5BFD860E-7EDC-4A6A-A3D9-DC395D2F8176}" srcOrd="1" destOrd="0" presId="urn:microsoft.com/office/officeart/2005/8/layout/orgChart1"/>
    <dgm:cxn modelId="{EFECD290-68C5-40A8-AD9C-8C101512518C}" type="presParOf" srcId="{8943A2AF-0147-493D-98EB-A2C4640B1BF2}" destId="{1755822E-B439-4299-841E-02EF829EFFD2}" srcOrd="1" destOrd="0" presId="urn:microsoft.com/office/officeart/2005/8/layout/orgChart1"/>
    <dgm:cxn modelId="{22E62583-5DE0-44F5-9ABD-A28C05511D04}" type="presParOf" srcId="{8943A2AF-0147-493D-98EB-A2C4640B1BF2}" destId="{4770A9F5-79AD-4A69-8D38-E6B037872CFB}" srcOrd="2" destOrd="0" presId="urn:microsoft.com/office/officeart/2005/8/layout/orgChart1"/>
    <dgm:cxn modelId="{3E08D096-DA1D-4F9A-B58F-6FCAFCB2ACE2}" type="presParOf" srcId="{5732CB78-F878-4694-BFEB-020C3B280D2F}" destId="{4676E7A2-CCB2-4348-964B-C2CEE6F6BEFF}" srcOrd="10" destOrd="0" presId="urn:microsoft.com/office/officeart/2005/8/layout/orgChart1"/>
    <dgm:cxn modelId="{228A817D-2F25-4D7A-8CED-E855AF54C593}" type="presParOf" srcId="{5732CB78-F878-4694-BFEB-020C3B280D2F}" destId="{CFD63C99-4350-43BF-AB18-94720A0D34D0}" srcOrd="11" destOrd="0" presId="urn:microsoft.com/office/officeart/2005/8/layout/orgChart1"/>
    <dgm:cxn modelId="{ED1E2980-FD34-4330-A2DE-E6E9CE9AFF10}" type="presParOf" srcId="{CFD63C99-4350-43BF-AB18-94720A0D34D0}" destId="{46C4A3E5-B888-4BBF-BD6B-C9C28DF7D22A}" srcOrd="0" destOrd="0" presId="urn:microsoft.com/office/officeart/2005/8/layout/orgChart1"/>
    <dgm:cxn modelId="{C2BEB4F1-8049-4849-A73F-2C8BC78D2280}" type="presParOf" srcId="{46C4A3E5-B888-4BBF-BD6B-C9C28DF7D22A}" destId="{11BBD172-0610-459C-AFDE-450C4A411C3E}" srcOrd="0" destOrd="0" presId="urn:microsoft.com/office/officeart/2005/8/layout/orgChart1"/>
    <dgm:cxn modelId="{F96B2611-8CC5-40D4-ADED-9AFAAAF3F9E7}" type="presParOf" srcId="{46C4A3E5-B888-4BBF-BD6B-C9C28DF7D22A}" destId="{C4081326-B3E0-4FAB-BD20-89B51A483195}" srcOrd="1" destOrd="0" presId="urn:microsoft.com/office/officeart/2005/8/layout/orgChart1"/>
    <dgm:cxn modelId="{BFDCEDC3-CE12-4D71-99DF-FA1258A7DE92}" type="presParOf" srcId="{CFD63C99-4350-43BF-AB18-94720A0D34D0}" destId="{586D8455-670C-4B10-B7E3-34471A5DC4CB}" srcOrd="1" destOrd="0" presId="urn:microsoft.com/office/officeart/2005/8/layout/orgChart1"/>
    <dgm:cxn modelId="{BF47AF1D-EC11-41AA-8059-DA42C45E8284}" type="presParOf" srcId="{CFD63C99-4350-43BF-AB18-94720A0D34D0}" destId="{F35FC35D-4CDC-4788-904B-37C4D60404BA}" srcOrd="2" destOrd="0" presId="urn:microsoft.com/office/officeart/2005/8/layout/orgChart1"/>
    <dgm:cxn modelId="{496DD482-803F-4826-98A8-856731C773BC}" type="presParOf" srcId="{5732CB78-F878-4694-BFEB-020C3B280D2F}" destId="{AD777689-DC34-491D-899A-C868BFE36B59}" srcOrd="12" destOrd="0" presId="urn:microsoft.com/office/officeart/2005/8/layout/orgChart1"/>
    <dgm:cxn modelId="{D9832E9A-38BC-4AC6-92D4-638DE81F85A3}" type="presParOf" srcId="{5732CB78-F878-4694-BFEB-020C3B280D2F}" destId="{3989EC66-C361-4A48-9D7B-F6F46B8A9B64}" srcOrd="13" destOrd="0" presId="urn:microsoft.com/office/officeart/2005/8/layout/orgChart1"/>
    <dgm:cxn modelId="{6A4A14F5-EEFD-46AE-9B19-8808CF8B2574}" type="presParOf" srcId="{3989EC66-C361-4A48-9D7B-F6F46B8A9B64}" destId="{C95330C0-0642-4BDE-8A9C-A09480AC8A54}" srcOrd="0" destOrd="0" presId="urn:microsoft.com/office/officeart/2005/8/layout/orgChart1"/>
    <dgm:cxn modelId="{C91A0955-A0F7-4174-BB80-E214328F08C3}" type="presParOf" srcId="{C95330C0-0642-4BDE-8A9C-A09480AC8A54}" destId="{D6214FA9-CC3E-4733-8B21-2B5E20B6B0EF}" srcOrd="0" destOrd="0" presId="urn:microsoft.com/office/officeart/2005/8/layout/orgChart1"/>
    <dgm:cxn modelId="{ADC2B837-BB09-488A-BF65-90F29B526371}" type="presParOf" srcId="{C95330C0-0642-4BDE-8A9C-A09480AC8A54}" destId="{A2070DBD-54DA-47A0-9085-C61D5EFF7E93}" srcOrd="1" destOrd="0" presId="urn:microsoft.com/office/officeart/2005/8/layout/orgChart1"/>
    <dgm:cxn modelId="{DC103742-B82F-4679-842B-9C7E4ECFBB93}" type="presParOf" srcId="{3989EC66-C361-4A48-9D7B-F6F46B8A9B64}" destId="{D83D349E-0F06-423E-B29D-F1EA66E0E24D}" srcOrd="1" destOrd="0" presId="urn:microsoft.com/office/officeart/2005/8/layout/orgChart1"/>
    <dgm:cxn modelId="{2AEE5B78-4E47-4DFA-968F-DCA5576827AB}" type="presParOf" srcId="{3989EC66-C361-4A48-9D7B-F6F46B8A9B64}" destId="{D6C03440-4C3C-434F-BCBC-537787DD73B1}" srcOrd="2" destOrd="0" presId="urn:microsoft.com/office/officeart/2005/8/layout/orgChart1"/>
    <dgm:cxn modelId="{829C0579-9124-434C-9B30-F48DDB62C51A}" type="presParOf" srcId="{56B98DB6-5FBE-4B0B-85D9-A2C269DB6969}" destId="{DDD1763B-BC5C-4ACB-81F6-E42CEBB4164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C71D5-6B33-4A12-A1A2-3D7B6C834958}">
      <dsp:nvSpPr>
        <dsp:cNvPr id="0" name=""/>
        <dsp:cNvSpPr/>
      </dsp:nvSpPr>
      <dsp:spPr>
        <a:xfrm>
          <a:off x="5832657" y="2561446"/>
          <a:ext cx="4867234" cy="974460"/>
        </a:xfrm>
        <a:custGeom>
          <a:avLst/>
          <a:gdLst/>
          <a:ahLst/>
          <a:cxnLst/>
          <a:rect l="0" t="0" r="0" b="0"/>
          <a:pathLst>
            <a:path>
              <a:moveTo>
                <a:pt x="0" y="0"/>
              </a:moveTo>
              <a:lnTo>
                <a:pt x="0" y="764089"/>
              </a:lnTo>
              <a:lnTo>
                <a:pt x="4867234" y="764089"/>
              </a:lnTo>
              <a:lnTo>
                <a:pt x="4867234" y="97446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71ACD30F-4102-4BDA-A742-FD90F4295B69}">
      <dsp:nvSpPr>
        <dsp:cNvPr id="0" name=""/>
        <dsp:cNvSpPr/>
      </dsp:nvSpPr>
      <dsp:spPr>
        <a:xfrm>
          <a:off x="5832657" y="2561446"/>
          <a:ext cx="2442953" cy="1011786"/>
        </a:xfrm>
        <a:custGeom>
          <a:avLst/>
          <a:gdLst/>
          <a:ahLst/>
          <a:cxnLst/>
          <a:rect l="0" t="0" r="0" b="0"/>
          <a:pathLst>
            <a:path>
              <a:moveTo>
                <a:pt x="0" y="0"/>
              </a:moveTo>
              <a:lnTo>
                <a:pt x="0" y="801415"/>
              </a:lnTo>
              <a:lnTo>
                <a:pt x="2442953" y="801415"/>
              </a:lnTo>
              <a:lnTo>
                <a:pt x="2442953" y="101178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DD28773-1483-4B0E-AB02-E6EB267FEF92}">
      <dsp:nvSpPr>
        <dsp:cNvPr id="0" name=""/>
        <dsp:cNvSpPr/>
      </dsp:nvSpPr>
      <dsp:spPr>
        <a:xfrm>
          <a:off x="5786937" y="2561446"/>
          <a:ext cx="91440" cy="1011786"/>
        </a:xfrm>
        <a:custGeom>
          <a:avLst/>
          <a:gdLst/>
          <a:ahLst/>
          <a:cxnLst/>
          <a:rect l="0" t="0" r="0" b="0"/>
          <a:pathLst>
            <a:path>
              <a:moveTo>
                <a:pt x="45720" y="0"/>
              </a:moveTo>
              <a:lnTo>
                <a:pt x="45720" y="801415"/>
              </a:lnTo>
              <a:lnTo>
                <a:pt x="64392" y="801415"/>
              </a:lnTo>
              <a:lnTo>
                <a:pt x="64392" y="101178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2B44D9B-9A7D-467B-80D4-0FDCCB4B42F6}">
      <dsp:nvSpPr>
        <dsp:cNvPr id="0" name=""/>
        <dsp:cNvSpPr/>
      </dsp:nvSpPr>
      <dsp:spPr>
        <a:xfrm>
          <a:off x="3427049" y="2561446"/>
          <a:ext cx="2405607" cy="1011786"/>
        </a:xfrm>
        <a:custGeom>
          <a:avLst/>
          <a:gdLst/>
          <a:ahLst/>
          <a:cxnLst/>
          <a:rect l="0" t="0" r="0" b="0"/>
          <a:pathLst>
            <a:path>
              <a:moveTo>
                <a:pt x="2405607" y="0"/>
              </a:moveTo>
              <a:lnTo>
                <a:pt x="2405607" y="801415"/>
              </a:lnTo>
              <a:lnTo>
                <a:pt x="0" y="801415"/>
              </a:lnTo>
              <a:lnTo>
                <a:pt x="0" y="101178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1184ADA-4F08-40EE-90C8-979B5B71898B}">
      <dsp:nvSpPr>
        <dsp:cNvPr id="0" name=""/>
        <dsp:cNvSpPr/>
      </dsp:nvSpPr>
      <dsp:spPr>
        <a:xfrm>
          <a:off x="1002768" y="2561446"/>
          <a:ext cx="4829888" cy="1011786"/>
        </a:xfrm>
        <a:custGeom>
          <a:avLst/>
          <a:gdLst/>
          <a:ahLst/>
          <a:cxnLst/>
          <a:rect l="0" t="0" r="0" b="0"/>
          <a:pathLst>
            <a:path>
              <a:moveTo>
                <a:pt x="4829888" y="0"/>
              </a:moveTo>
              <a:lnTo>
                <a:pt x="4829888" y="801415"/>
              </a:lnTo>
              <a:lnTo>
                <a:pt x="0" y="801415"/>
              </a:lnTo>
              <a:lnTo>
                <a:pt x="0" y="101178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9B3964B-30CF-4742-B267-6752463F85E2}">
      <dsp:nvSpPr>
        <dsp:cNvPr id="0" name=""/>
        <dsp:cNvSpPr/>
      </dsp:nvSpPr>
      <dsp:spPr>
        <a:xfrm>
          <a:off x="2306721" y="1438073"/>
          <a:ext cx="7051872" cy="1123373"/>
        </a:xfrm>
        <a:prstGeom prst="rect">
          <a:avLst/>
        </a:prstGeom>
        <a:solidFill>
          <a:schemeClr val="accent5">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zh-CN" altLang="en-US" sz="4400" kern="100" dirty="0">
              <a:latin typeface="Blackoak Std" panose="04050907060602020202" pitchFamily="82" charset="0"/>
              <a:ea typeface="方正小标宋简体"/>
              <a:cs typeface="方正小标宋简体"/>
            </a:rPr>
            <a:t>人  员  指  标</a:t>
          </a:r>
          <a:endParaRPr lang="zh-CN" altLang="en-US" sz="4400" dirty="0">
            <a:latin typeface="Blackoak Std" panose="04050907060602020202" pitchFamily="82" charset="0"/>
          </a:endParaRPr>
        </a:p>
      </dsp:txBody>
      <dsp:txXfrm>
        <a:off x="2306721" y="1438073"/>
        <a:ext cx="7051872" cy="1123373"/>
      </dsp:txXfrm>
    </dsp:sp>
    <dsp:sp modelId="{31A4DA31-DEFB-4E15-9FCD-322D76523AFC}">
      <dsp:nvSpPr>
        <dsp:cNvPr id="0" name=""/>
        <dsp:cNvSpPr/>
      </dsp:nvSpPr>
      <dsp:spPr>
        <a:xfrm>
          <a:off x="999" y="3573233"/>
          <a:ext cx="2003537" cy="1001768"/>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CN" altLang="en-US" sz="3000" kern="1200" dirty="0">
              <a:latin typeface="Adobe 黑体 Std R" panose="020B0400000000000000" pitchFamily="34" charset="-122"/>
              <a:ea typeface="Adobe 黑体 Std R" panose="020B0400000000000000" pitchFamily="34" charset="-122"/>
            </a:rPr>
            <a:t>在职人员</a:t>
          </a:r>
        </a:p>
      </dsp:txBody>
      <dsp:txXfrm>
        <a:off x="999" y="3573233"/>
        <a:ext cx="2003537" cy="1001768"/>
      </dsp:txXfrm>
    </dsp:sp>
    <dsp:sp modelId="{C21EAA46-7FA3-485A-869A-031A613256BA}">
      <dsp:nvSpPr>
        <dsp:cNvPr id="0" name=""/>
        <dsp:cNvSpPr/>
      </dsp:nvSpPr>
      <dsp:spPr>
        <a:xfrm>
          <a:off x="2425280" y="3573233"/>
          <a:ext cx="2003537" cy="1001768"/>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111250">
            <a:lnSpc>
              <a:spcPct val="50000"/>
            </a:lnSpc>
            <a:spcBef>
              <a:spcPct val="0"/>
            </a:spcBef>
            <a:spcAft>
              <a:spcPct val="35000"/>
            </a:spcAft>
            <a:buNone/>
          </a:pPr>
          <a:endParaRPr lang="en-US" altLang="zh-CN" sz="2800" kern="1200" dirty="0">
            <a:latin typeface="Adobe 黑体 Std R" panose="020B0400000000000000" pitchFamily="34" charset="-122"/>
            <a:ea typeface="Adobe 黑体 Std R" panose="020B0400000000000000" pitchFamily="34" charset="-122"/>
            <a:cs typeface="+mn-cs"/>
          </a:endParaRPr>
        </a:p>
        <a:p>
          <a:pPr marL="0" lvl="0" indent="0" algn="ctr" defTabSz="1111250">
            <a:lnSpc>
              <a:spcPct val="50000"/>
            </a:lnSpc>
            <a:spcBef>
              <a:spcPct val="0"/>
            </a:spcBef>
            <a:spcAft>
              <a:spcPts val="600"/>
            </a:spcAft>
            <a:buNone/>
          </a:pPr>
          <a:r>
            <a:rPr lang="zh-CN" altLang="en-US" sz="2800" kern="1200" dirty="0">
              <a:latin typeface="Adobe 黑体 Std R" panose="020B0400000000000000" pitchFamily="34" charset="-122"/>
              <a:ea typeface="Adobe 黑体 Std R" panose="020B0400000000000000" pitchFamily="34" charset="-122"/>
              <a:cs typeface="+mn-cs"/>
            </a:rPr>
            <a:t>平均从业</a:t>
          </a:r>
          <a:endParaRPr lang="en-US" altLang="zh-CN" sz="2800" kern="1200" dirty="0">
            <a:latin typeface="Adobe 黑体 Std R" panose="020B0400000000000000" pitchFamily="34" charset="-122"/>
            <a:ea typeface="Adobe 黑体 Std R" panose="020B0400000000000000" pitchFamily="34" charset="-122"/>
            <a:cs typeface="+mn-cs"/>
          </a:endParaRPr>
        </a:p>
        <a:p>
          <a:pPr marL="0" lvl="0" indent="0" algn="ctr" defTabSz="1111250">
            <a:lnSpc>
              <a:spcPct val="50000"/>
            </a:lnSpc>
            <a:spcBef>
              <a:spcPct val="0"/>
            </a:spcBef>
            <a:spcAft>
              <a:spcPct val="35000"/>
            </a:spcAft>
            <a:buNone/>
          </a:pPr>
          <a:r>
            <a:rPr lang="zh-CN" altLang="en-US" sz="2500" kern="1200" dirty="0">
              <a:latin typeface="Adobe 黑体 Std R" panose="020B0400000000000000" pitchFamily="34" charset="-122"/>
              <a:ea typeface="Adobe 黑体 Std R" panose="020B0400000000000000" pitchFamily="34" charset="-122"/>
              <a:cs typeface="+mn-cs"/>
            </a:rPr>
            <a:t>人员</a:t>
          </a:r>
        </a:p>
      </dsp:txBody>
      <dsp:txXfrm>
        <a:off x="2425280" y="3573233"/>
        <a:ext cx="2003537" cy="1001768"/>
      </dsp:txXfrm>
    </dsp:sp>
    <dsp:sp modelId="{B34705CD-8216-4662-8BC7-443E77551164}">
      <dsp:nvSpPr>
        <dsp:cNvPr id="0" name=""/>
        <dsp:cNvSpPr/>
      </dsp:nvSpPr>
      <dsp:spPr>
        <a:xfrm>
          <a:off x="4849561" y="3573233"/>
          <a:ext cx="2003537" cy="1001768"/>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CN" altLang="en-US" sz="3000" kern="1200" dirty="0">
              <a:latin typeface="Adobe 黑体 Std R" panose="020B0400000000000000" pitchFamily="34" charset="-122"/>
              <a:ea typeface="Adobe 黑体 Std R" panose="020B0400000000000000" pitchFamily="34" charset="-122"/>
            </a:rPr>
            <a:t>工资总额</a:t>
          </a:r>
        </a:p>
      </dsp:txBody>
      <dsp:txXfrm>
        <a:off x="4849561" y="3573233"/>
        <a:ext cx="2003537" cy="1001768"/>
      </dsp:txXfrm>
    </dsp:sp>
    <dsp:sp modelId="{2B1DB678-7F4C-4597-A047-3CD2C4C90033}">
      <dsp:nvSpPr>
        <dsp:cNvPr id="0" name=""/>
        <dsp:cNvSpPr/>
      </dsp:nvSpPr>
      <dsp:spPr>
        <a:xfrm>
          <a:off x="7273842" y="3573233"/>
          <a:ext cx="2003537" cy="1001768"/>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CN" altLang="en-US" sz="3000" kern="1200" dirty="0">
              <a:latin typeface="Adobe 黑体 Std R" panose="020B0400000000000000" pitchFamily="34" charset="-122"/>
              <a:ea typeface="Adobe 黑体 Std R" panose="020B0400000000000000" pitchFamily="34" charset="-122"/>
            </a:rPr>
            <a:t>离退休人员</a:t>
          </a:r>
        </a:p>
      </dsp:txBody>
      <dsp:txXfrm>
        <a:off x="7273842" y="3573233"/>
        <a:ext cx="2003537" cy="1001768"/>
      </dsp:txXfrm>
    </dsp:sp>
    <dsp:sp modelId="{C6DB87B4-73A7-4AB1-B750-FFAD62E51B8E}">
      <dsp:nvSpPr>
        <dsp:cNvPr id="0" name=""/>
        <dsp:cNvSpPr/>
      </dsp:nvSpPr>
      <dsp:spPr>
        <a:xfrm>
          <a:off x="9698123" y="3535907"/>
          <a:ext cx="2003537" cy="1001768"/>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50000"/>
            </a:lnSpc>
            <a:spcBef>
              <a:spcPct val="0"/>
            </a:spcBef>
            <a:spcAft>
              <a:spcPts val="600"/>
            </a:spcAft>
          </a:pPr>
          <a:endParaRPr lang="en-US" altLang="zh-CN" sz="2800" kern="1200" dirty="0">
            <a:latin typeface="Adobe 黑体 Std R" panose="020B0400000000000000" pitchFamily="34" charset="-122"/>
            <a:ea typeface="Adobe 黑体 Std R" panose="020B0400000000000000" pitchFamily="34" charset="-122"/>
          </a:endParaRPr>
        </a:p>
        <a:p>
          <a:pPr lvl="0" algn="ctr" defTabSz="1244600">
            <a:lnSpc>
              <a:spcPct val="50000"/>
            </a:lnSpc>
            <a:spcBef>
              <a:spcPct val="0"/>
            </a:spcBef>
            <a:spcAft>
              <a:spcPts val="600"/>
            </a:spcAft>
          </a:pPr>
          <a:r>
            <a:rPr lang="zh-CN" altLang="en-US" sz="2800" kern="1200" dirty="0">
              <a:latin typeface="Adobe 黑体 Std R" panose="020B0400000000000000" pitchFamily="34" charset="-122"/>
              <a:ea typeface="Adobe 黑体 Std R" panose="020B0400000000000000" pitchFamily="34" charset="-122"/>
            </a:rPr>
            <a:t>离退休人员</a:t>
          </a:r>
          <a:endParaRPr lang="en-US" altLang="zh-CN" sz="2800" kern="1200" dirty="0">
            <a:latin typeface="Adobe 黑体 Std R" panose="020B0400000000000000" pitchFamily="34" charset="-122"/>
            <a:ea typeface="Adobe 黑体 Std R" panose="020B0400000000000000" pitchFamily="34" charset="-122"/>
          </a:endParaRPr>
        </a:p>
        <a:p>
          <a:pPr lvl="0" algn="ctr" defTabSz="1244600">
            <a:lnSpc>
              <a:spcPct val="50000"/>
            </a:lnSpc>
            <a:spcBef>
              <a:spcPct val="0"/>
            </a:spcBef>
            <a:spcAft>
              <a:spcPct val="35000"/>
            </a:spcAft>
          </a:pPr>
          <a:r>
            <a:rPr lang="zh-CN" altLang="en-US" sz="2800" kern="1200" dirty="0">
              <a:latin typeface="Adobe 黑体 Std R" panose="020B0400000000000000" pitchFamily="34" charset="-122"/>
              <a:ea typeface="Adobe 黑体 Std R" panose="020B0400000000000000" pitchFamily="34" charset="-122"/>
            </a:rPr>
            <a:t>费用</a:t>
          </a:r>
        </a:p>
      </dsp:txBody>
      <dsp:txXfrm>
        <a:off x="9698123" y="3535907"/>
        <a:ext cx="2003537" cy="10017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A50B3-B9AE-4C46-B653-ECED25397664}">
      <dsp:nvSpPr>
        <dsp:cNvPr id="0" name=""/>
        <dsp:cNvSpPr/>
      </dsp:nvSpPr>
      <dsp:spPr>
        <a:xfrm>
          <a:off x="6039832" y="1842996"/>
          <a:ext cx="5170341" cy="721331"/>
        </a:xfrm>
        <a:custGeom>
          <a:avLst/>
          <a:gdLst/>
          <a:ahLst/>
          <a:cxnLst/>
          <a:rect l="0" t="0" r="0" b="0"/>
          <a:pathLst>
            <a:path>
              <a:moveTo>
                <a:pt x="0" y="0"/>
              </a:moveTo>
              <a:lnTo>
                <a:pt x="0" y="619573"/>
              </a:lnTo>
              <a:lnTo>
                <a:pt x="5170341" y="619573"/>
              </a:lnTo>
              <a:lnTo>
                <a:pt x="5170341" y="72133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472819C-6FBD-40C2-BC4C-499D8A290754}">
      <dsp:nvSpPr>
        <dsp:cNvPr id="0" name=""/>
        <dsp:cNvSpPr/>
      </dsp:nvSpPr>
      <dsp:spPr>
        <a:xfrm>
          <a:off x="6039832" y="1842996"/>
          <a:ext cx="3915493" cy="721331"/>
        </a:xfrm>
        <a:custGeom>
          <a:avLst/>
          <a:gdLst/>
          <a:ahLst/>
          <a:cxnLst/>
          <a:rect l="0" t="0" r="0" b="0"/>
          <a:pathLst>
            <a:path>
              <a:moveTo>
                <a:pt x="0" y="0"/>
              </a:moveTo>
              <a:lnTo>
                <a:pt x="0" y="619573"/>
              </a:lnTo>
              <a:lnTo>
                <a:pt x="3915493" y="619573"/>
              </a:lnTo>
              <a:lnTo>
                <a:pt x="3915493" y="72133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D777689-DC34-491D-899A-C868BFE36B59}">
      <dsp:nvSpPr>
        <dsp:cNvPr id="0" name=""/>
        <dsp:cNvSpPr/>
      </dsp:nvSpPr>
      <dsp:spPr>
        <a:xfrm>
          <a:off x="6039832" y="1842996"/>
          <a:ext cx="2660645" cy="721331"/>
        </a:xfrm>
        <a:custGeom>
          <a:avLst/>
          <a:gdLst/>
          <a:ahLst/>
          <a:cxnLst/>
          <a:rect l="0" t="0" r="0" b="0"/>
          <a:pathLst>
            <a:path>
              <a:moveTo>
                <a:pt x="0" y="0"/>
              </a:moveTo>
              <a:lnTo>
                <a:pt x="0" y="619573"/>
              </a:lnTo>
              <a:lnTo>
                <a:pt x="2660645" y="619573"/>
              </a:lnTo>
              <a:lnTo>
                <a:pt x="2660645" y="72133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676E7A2-CCB2-4348-964B-C2CEE6F6BEFF}">
      <dsp:nvSpPr>
        <dsp:cNvPr id="0" name=""/>
        <dsp:cNvSpPr/>
      </dsp:nvSpPr>
      <dsp:spPr>
        <a:xfrm>
          <a:off x="6039832" y="1842996"/>
          <a:ext cx="1488008" cy="721331"/>
        </a:xfrm>
        <a:custGeom>
          <a:avLst/>
          <a:gdLst/>
          <a:ahLst/>
          <a:cxnLst/>
          <a:rect l="0" t="0" r="0" b="0"/>
          <a:pathLst>
            <a:path>
              <a:moveTo>
                <a:pt x="0" y="0"/>
              </a:moveTo>
              <a:lnTo>
                <a:pt x="0" y="619573"/>
              </a:lnTo>
              <a:lnTo>
                <a:pt x="1488008" y="619573"/>
              </a:lnTo>
              <a:lnTo>
                <a:pt x="1488008" y="72133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25E9A84-FBB3-49DC-B756-B8DC0E9420C0}">
      <dsp:nvSpPr>
        <dsp:cNvPr id="0" name=""/>
        <dsp:cNvSpPr/>
      </dsp:nvSpPr>
      <dsp:spPr>
        <a:xfrm>
          <a:off x="6039832" y="1842996"/>
          <a:ext cx="315371" cy="721331"/>
        </a:xfrm>
        <a:custGeom>
          <a:avLst/>
          <a:gdLst/>
          <a:ahLst/>
          <a:cxnLst/>
          <a:rect l="0" t="0" r="0" b="0"/>
          <a:pathLst>
            <a:path>
              <a:moveTo>
                <a:pt x="0" y="0"/>
              </a:moveTo>
              <a:lnTo>
                <a:pt x="0" y="619573"/>
              </a:lnTo>
              <a:lnTo>
                <a:pt x="315371" y="619573"/>
              </a:lnTo>
              <a:lnTo>
                <a:pt x="315371" y="72133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82E1E7D-6A97-49C9-BF52-1DC89727ED5D}">
      <dsp:nvSpPr>
        <dsp:cNvPr id="0" name=""/>
        <dsp:cNvSpPr/>
      </dsp:nvSpPr>
      <dsp:spPr>
        <a:xfrm>
          <a:off x="5182566" y="1842996"/>
          <a:ext cx="857265" cy="721331"/>
        </a:xfrm>
        <a:custGeom>
          <a:avLst/>
          <a:gdLst/>
          <a:ahLst/>
          <a:cxnLst/>
          <a:rect l="0" t="0" r="0" b="0"/>
          <a:pathLst>
            <a:path>
              <a:moveTo>
                <a:pt x="857265" y="0"/>
              </a:moveTo>
              <a:lnTo>
                <a:pt x="857265" y="619573"/>
              </a:lnTo>
              <a:lnTo>
                <a:pt x="0" y="619573"/>
              </a:lnTo>
              <a:lnTo>
                <a:pt x="0" y="72133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74083671-55B1-4817-8873-AC393C5B8B45}">
      <dsp:nvSpPr>
        <dsp:cNvPr id="0" name=""/>
        <dsp:cNvSpPr/>
      </dsp:nvSpPr>
      <dsp:spPr>
        <a:xfrm>
          <a:off x="4009929" y="1842996"/>
          <a:ext cx="2029902" cy="721331"/>
        </a:xfrm>
        <a:custGeom>
          <a:avLst/>
          <a:gdLst/>
          <a:ahLst/>
          <a:cxnLst/>
          <a:rect l="0" t="0" r="0" b="0"/>
          <a:pathLst>
            <a:path>
              <a:moveTo>
                <a:pt x="2029902" y="0"/>
              </a:moveTo>
              <a:lnTo>
                <a:pt x="2029902" y="619573"/>
              </a:lnTo>
              <a:lnTo>
                <a:pt x="0" y="619573"/>
              </a:lnTo>
              <a:lnTo>
                <a:pt x="0" y="72133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1BE662C-21D1-4937-AB5F-A8F5F85F8B38}">
      <dsp:nvSpPr>
        <dsp:cNvPr id="0" name=""/>
        <dsp:cNvSpPr/>
      </dsp:nvSpPr>
      <dsp:spPr>
        <a:xfrm>
          <a:off x="2728072" y="1842996"/>
          <a:ext cx="3311759" cy="721331"/>
        </a:xfrm>
        <a:custGeom>
          <a:avLst/>
          <a:gdLst/>
          <a:ahLst/>
          <a:cxnLst/>
          <a:rect l="0" t="0" r="0" b="0"/>
          <a:pathLst>
            <a:path>
              <a:moveTo>
                <a:pt x="3311759" y="0"/>
              </a:moveTo>
              <a:lnTo>
                <a:pt x="3311759" y="619573"/>
              </a:lnTo>
              <a:lnTo>
                <a:pt x="0" y="619573"/>
              </a:lnTo>
              <a:lnTo>
                <a:pt x="0" y="72133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7512CA0-3A1C-42D5-BCF8-EBBB63B744AF}">
      <dsp:nvSpPr>
        <dsp:cNvPr id="0" name=""/>
        <dsp:cNvSpPr/>
      </dsp:nvSpPr>
      <dsp:spPr>
        <a:xfrm>
          <a:off x="1446215" y="3191538"/>
          <a:ext cx="749828" cy="203515"/>
        </a:xfrm>
        <a:custGeom>
          <a:avLst/>
          <a:gdLst/>
          <a:ahLst/>
          <a:cxnLst/>
          <a:rect l="0" t="0" r="0" b="0"/>
          <a:pathLst>
            <a:path>
              <a:moveTo>
                <a:pt x="0" y="0"/>
              </a:moveTo>
              <a:lnTo>
                <a:pt x="0" y="101757"/>
              </a:lnTo>
              <a:lnTo>
                <a:pt x="749828" y="101757"/>
              </a:lnTo>
              <a:lnTo>
                <a:pt x="749828" y="20351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0979A46-D60D-4865-9004-5EB63E336A33}">
      <dsp:nvSpPr>
        <dsp:cNvPr id="0" name=""/>
        <dsp:cNvSpPr/>
      </dsp:nvSpPr>
      <dsp:spPr>
        <a:xfrm>
          <a:off x="604182" y="4026766"/>
          <a:ext cx="91440" cy="203515"/>
        </a:xfrm>
        <a:custGeom>
          <a:avLst/>
          <a:gdLst/>
          <a:ahLst/>
          <a:cxnLst/>
          <a:rect l="0" t="0" r="0" b="0"/>
          <a:pathLst>
            <a:path>
              <a:moveTo>
                <a:pt x="45720" y="0"/>
              </a:moveTo>
              <a:lnTo>
                <a:pt x="45720" y="20351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3AB7F07-2613-47C1-A0E8-439790326F4D}">
      <dsp:nvSpPr>
        <dsp:cNvPr id="0" name=""/>
        <dsp:cNvSpPr/>
      </dsp:nvSpPr>
      <dsp:spPr>
        <a:xfrm>
          <a:off x="649902" y="3191538"/>
          <a:ext cx="796312" cy="203515"/>
        </a:xfrm>
        <a:custGeom>
          <a:avLst/>
          <a:gdLst/>
          <a:ahLst/>
          <a:cxnLst/>
          <a:rect l="0" t="0" r="0" b="0"/>
          <a:pathLst>
            <a:path>
              <a:moveTo>
                <a:pt x="796312" y="0"/>
              </a:moveTo>
              <a:lnTo>
                <a:pt x="796312" y="101757"/>
              </a:lnTo>
              <a:lnTo>
                <a:pt x="0" y="101757"/>
              </a:lnTo>
              <a:lnTo>
                <a:pt x="0" y="20351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EF2B643-8AAB-4496-B9AB-1649C8FEE937}">
      <dsp:nvSpPr>
        <dsp:cNvPr id="0" name=""/>
        <dsp:cNvSpPr/>
      </dsp:nvSpPr>
      <dsp:spPr>
        <a:xfrm>
          <a:off x="1446215" y="1842996"/>
          <a:ext cx="4593617" cy="721331"/>
        </a:xfrm>
        <a:custGeom>
          <a:avLst/>
          <a:gdLst/>
          <a:ahLst/>
          <a:cxnLst/>
          <a:rect l="0" t="0" r="0" b="0"/>
          <a:pathLst>
            <a:path>
              <a:moveTo>
                <a:pt x="4593617" y="0"/>
              </a:moveTo>
              <a:lnTo>
                <a:pt x="4593617" y="619573"/>
              </a:lnTo>
              <a:lnTo>
                <a:pt x="0" y="619573"/>
              </a:lnTo>
              <a:lnTo>
                <a:pt x="0" y="72133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31C83F4-98B3-4D9D-B3A7-32FF150E7F7B}">
      <dsp:nvSpPr>
        <dsp:cNvPr id="0" name=""/>
        <dsp:cNvSpPr/>
      </dsp:nvSpPr>
      <dsp:spPr>
        <a:xfrm>
          <a:off x="4310764" y="1254254"/>
          <a:ext cx="3458135" cy="588741"/>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CN" altLang="en-US" sz="4000" b="1" kern="1200" dirty="0">
              <a:solidFill>
                <a:srgbClr val="FF0000"/>
              </a:solidFill>
            </a:rPr>
            <a:t>成本总额</a:t>
          </a:r>
        </a:p>
      </dsp:txBody>
      <dsp:txXfrm>
        <a:off x="4310764" y="1254254"/>
        <a:ext cx="3458135" cy="588741"/>
      </dsp:txXfrm>
    </dsp:sp>
    <dsp:sp modelId="{04EA837E-A757-4105-A532-7E6C51A0A6CB}">
      <dsp:nvSpPr>
        <dsp:cNvPr id="0" name=""/>
        <dsp:cNvSpPr/>
      </dsp:nvSpPr>
      <dsp:spPr>
        <a:xfrm>
          <a:off x="961654" y="2564327"/>
          <a:ext cx="969121" cy="6272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b="1" kern="1200" dirty="0"/>
            <a:t>地质勘查</a:t>
          </a:r>
          <a:endParaRPr lang="en-US" altLang="zh-CN" sz="1800" b="1" kern="1200" dirty="0"/>
        </a:p>
        <a:p>
          <a:pPr lvl="0" algn="ctr" defTabSz="800100">
            <a:lnSpc>
              <a:spcPct val="100000"/>
            </a:lnSpc>
            <a:spcBef>
              <a:spcPct val="0"/>
            </a:spcBef>
            <a:spcAft>
              <a:spcPts val="0"/>
            </a:spcAft>
          </a:pPr>
          <a:r>
            <a:rPr lang="zh-CN" altLang="en-US" sz="1800" b="1" kern="1200" dirty="0"/>
            <a:t>成本</a:t>
          </a:r>
        </a:p>
      </dsp:txBody>
      <dsp:txXfrm>
        <a:off x="961654" y="2564327"/>
        <a:ext cx="969121" cy="627210"/>
      </dsp:txXfrm>
    </dsp:sp>
    <dsp:sp modelId="{646565FC-AB32-412B-ACD3-AD923DDECFAA}">
      <dsp:nvSpPr>
        <dsp:cNvPr id="0" name=""/>
        <dsp:cNvSpPr/>
      </dsp:nvSpPr>
      <dsp:spPr>
        <a:xfrm>
          <a:off x="1831" y="3395054"/>
          <a:ext cx="1296141" cy="6317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a:t>水（工、环）成本</a:t>
          </a:r>
        </a:p>
      </dsp:txBody>
      <dsp:txXfrm>
        <a:off x="1831" y="3395054"/>
        <a:ext cx="1296141" cy="631712"/>
      </dsp:txXfrm>
    </dsp:sp>
    <dsp:sp modelId="{1F4C1E33-47F0-4545-ADD1-4DC12E17AA4F}">
      <dsp:nvSpPr>
        <dsp:cNvPr id="0" name=""/>
        <dsp:cNvSpPr/>
      </dsp:nvSpPr>
      <dsp:spPr>
        <a:xfrm>
          <a:off x="165341" y="4230281"/>
          <a:ext cx="969121" cy="631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zh-CN" altLang="en-US" sz="1600" b="1" kern="1200" baseline="0" dirty="0"/>
            <a:t>地灾防治</a:t>
          </a:r>
          <a:endParaRPr lang="en-US" altLang="zh-CN" sz="1600" b="1" kern="1200" baseline="0" dirty="0"/>
        </a:p>
        <a:p>
          <a:pPr lvl="0" algn="ctr" defTabSz="711200">
            <a:lnSpc>
              <a:spcPct val="100000"/>
            </a:lnSpc>
            <a:spcBef>
              <a:spcPct val="0"/>
            </a:spcBef>
            <a:spcAft>
              <a:spcPts val="0"/>
            </a:spcAft>
          </a:pPr>
          <a:r>
            <a:rPr lang="zh-CN" altLang="en-US" sz="1600" b="1" kern="1200" baseline="0" dirty="0"/>
            <a:t>成本</a:t>
          </a:r>
        </a:p>
      </dsp:txBody>
      <dsp:txXfrm>
        <a:off x="165341" y="4230281"/>
        <a:ext cx="969121" cy="631712"/>
      </dsp:txXfrm>
    </dsp:sp>
    <dsp:sp modelId="{DA0F437E-1DFE-41A5-B9AF-014DB9838B6A}">
      <dsp:nvSpPr>
        <dsp:cNvPr id="0" name=""/>
        <dsp:cNvSpPr/>
      </dsp:nvSpPr>
      <dsp:spPr>
        <a:xfrm>
          <a:off x="1501489" y="3395054"/>
          <a:ext cx="1389109" cy="6317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i="0" kern="1200" dirty="0"/>
            <a:t>境外地质勘查成本</a:t>
          </a:r>
        </a:p>
      </dsp:txBody>
      <dsp:txXfrm>
        <a:off x="1501489" y="3395054"/>
        <a:ext cx="1389109" cy="631712"/>
      </dsp:txXfrm>
    </dsp:sp>
    <dsp:sp modelId="{48756EB2-F066-4CAE-9791-07E71B7D1DAC}">
      <dsp:nvSpPr>
        <dsp:cNvPr id="0" name=""/>
        <dsp:cNvSpPr/>
      </dsp:nvSpPr>
      <dsp:spPr>
        <a:xfrm>
          <a:off x="2134291" y="2564327"/>
          <a:ext cx="1187561" cy="6272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CN" sz="1800" kern="1200" dirty="0"/>
        </a:p>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CN" sz="1600" b="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1600" b="1" kern="1200" dirty="0"/>
            <a:t>工程勘察与施工</a:t>
          </a:r>
          <a:r>
            <a:rPr lang="zh-CN" altLang="en-US" sz="1800" b="1" kern="1200" dirty="0"/>
            <a:t>成本</a:t>
          </a:r>
        </a:p>
        <a:p>
          <a:pPr marL="0" lvl="0" algn="ctr" defTabSz="800100">
            <a:lnSpc>
              <a:spcPct val="90000"/>
            </a:lnSpc>
            <a:spcBef>
              <a:spcPct val="0"/>
            </a:spcBef>
            <a:spcAft>
              <a:spcPct val="35000"/>
            </a:spcAft>
            <a:buNone/>
          </a:pPr>
          <a:endParaRPr lang="zh-CN" altLang="en-US" sz="3600" kern="1200" dirty="0"/>
        </a:p>
      </dsp:txBody>
      <dsp:txXfrm>
        <a:off x="2134291" y="2564327"/>
        <a:ext cx="1187561" cy="627210"/>
      </dsp:txXfrm>
    </dsp:sp>
    <dsp:sp modelId="{57316737-FDAA-40A3-A91B-ACF9216A7561}">
      <dsp:nvSpPr>
        <dsp:cNvPr id="0" name=""/>
        <dsp:cNvSpPr/>
      </dsp:nvSpPr>
      <dsp:spPr>
        <a:xfrm>
          <a:off x="3525368" y="2564327"/>
          <a:ext cx="969121" cy="6272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b="1" kern="1200" dirty="0"/>
            <a:t>矿产开发</a:t>
          </a:r>
          <a:endParaRPr lang="en-US" altLang="zh-CN" sz="1800" b="1" kern="1200" dirty="0"/>
        </a:p>
        <a:p>
          <a:pPr lvl="0" algn="ctr" defTabSz="800100">
            <a:lnSpc>
              <a:spcPct val="100000"/>
            </a:lnSpc>
            <a:spcBef>
              <a:spcPct val="0"/>
            </a:spcBef>
            <a:spcAft>
              <a:spcPts val="0"/>
            </a:spcAft>
          </a:pPr>
          <a:r>
            <a:rPr lang="zh-CN" altLang="en-US" sz="1800" b="1" kern="1200" dirty="0"/>
            <a:t>成本</a:t>
          </a:r>
        </a:p>
      </dsp:txBody>
      <dsp:txXfrm>
        <a:off x="3525368" y="2564327"/>
        <a:ext cx="969121" cy="627210"/>
      </dsp:txXfrm>
    </dsp:sp>
    <dsp:sp modelId="{84E26590-01EA-42AC-8F51-C3AB6E62451A}">
      <dsp:nvSpPr>
        <dsp:cNvPr id="0" name=""/>
        <dsp:cNvSpPr/>
      </dsp:nvSpPr>
      <dsp:spPr>
        <a:xfrm>
          <a:off x="4698005" y="2564327"/>
          <a:ext cx="969121" cy="6272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b="1" kern="1200" dirty="0"/>
            <a:t>增值税及</a:t>
          </a:r>
          <a:endParaRPr lang="en-US" altLang="zh-CN" sz="1800" b="1" kern="1200" dirty="0"/>
        </a:p>
        <a:p>
          <a:pPr lvl="0" algn="ctr" defTabSz="800100">
            <a:lnSpc>
              <a:spcPct val="100000"/>
            </a:lnSpc>
            <a:spcBef>
              <a:spcPct val="0"/>
            </a:spcBef>
            <a:spcAft>
              <a:spcPts val="0"/>
            </a:spcAft>
          </a:pPr>
          <a:r>
            <a:rPr lang="zh-CN" altLang="en-US" sz="1800" b="1" kern="1200" dirty="0"/>
            <a:t>附加</a:t>
          </a:r>
        </a:p>
      </dsp:txBody>
      <dsp:txXfrm>
        <a:off x="4698005" y="2564327"/>
        <a:ext cx="969121" cy="627210"/>
      </dsp:txXfrm>
    </dsp:sp>
    <dsp:sp modelId="{68AB2FA5-15BA-47B4-80A4-D3EB7C77E433}">
      <dsp:nvSpPr>
        <dsp:cNvPr id="0" name=""/>
        <dsp:cNvSpPr/>
      </dsp:nvSpPr>
      <dsp:spPr>
        <a:xfrm>
          <a:off x="5870643" y="2564327"/>
          <a:ext cx="969121" cy="6272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b="1" kern="1200" dirty="0"/>
            <a:t>所得税</a:t>
          </a:r>
          <a:endParaRPr lang="en-US" altLang="zh-CN" sz="1800" b="1" kern="1200" dirty="0"/>
        </a:p>
        <a:p>
          <a:pPr lvl="0" algn="ctr" defTabSz="800100">
            <a:lnSpc>
              <a:spcPct val="100000"/>
            </a:lnSpc>
            <a:spcBef>
              <a:spcPct val="0"/>
            </a:spcBef>
            <a:spcAft>
              <a:spcPts val="0"/>
            </a:spcAft>
          </a:pPr>
          <a:r>
            <a:rPr lang="zh-CN" altLang="en-US" sz="1800" b="1" kern="1200" dirty="0" smtClean="0"/>
            <a:t>费用</a:t>
          </a:r>
          <a:endParaRPr lang="zh-CN" altLang="en-US" sz="1800" b="1" kern="1200" dirty="0"/>
        </a:p>
      </dsp:txBody>
      <dsp:txXfrm>
        <a:off x="5870643" y="2564327"/>
        <a:ext cx="969121" cy="627210"/>
      </dsp:txXfrm>
    </dsp:sp>
    <dsp:sp modelId="{11BBD172-0610-459C-AFDE-450C4A411C3E}">
      <dsp:nvSpPr>
        <dsp:cNvPr id="0" name=""/>
        <dsp:cNvSpPr/>
      </dsp:nvSpPr>
      <dsp:spPr>
        <a:xfrm>
          <a:off x="7043280" y="2564327"/>
          <a:ext cx="969121" cy="6272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b="1" kern="1200" dirty="0"/>
            <a:t>管理</a:t>
          </a:r>
          <a:endParaRPr lang="en-US" altLang="zh-CN" sz="1800" b="1" kern="1200" dirty="0"/>
        </a:p>
        <a:p>
          <a:pPr lvl="0" algn="ctr" defTabSz="800100">
            <a:lnSpc>
              <a:spcPct val="100000"/>
            </a:lnSpc>
            <a:spcBef>
              <a:spcPct val="0"/>
            </a:spcBef>
            <a:spcAft>
              <a:spcPts val="0"/>
            </a:spcAft>
          </a:pPr>
          <a:r>
            <a:rPr lang="zh-CN" altLang="en-US" sz="1800" b="1" kern="1200" dirty="0"/>
            <a:t>成本</a:t>
          </a:r>
        </a:p>
      </dsp:txBody>
      <dsp:txXfrm>
        <a:off x="7043280" y="2564327"/>
        <a:ext cx="969121" cy="627210"/>
      </dsp:txXfrm>
    </dsp:sp>
    <dsp:sp modelId="{D6214FA9-CC3E-4733-8B21-2B5E20B6B0EF}">
      <dsp:nvSpPr>
        <dsp:cNvPr id="0" name=""/>
        <dsp:cNvSpPr/>
      </dsp:nvSpPr>
      <dsp:spPr>
        <a:xfrm>
          <a:off x="8215917" y="2564327"/>
          <a:ext cx="969121" cy="6272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a:t>财务成本</a:t>
          </a:r>
        </a:p>
      </dsp:txBody>
      <dsp:txXfrm>
        <a:off x="8215917" y="2564327"/>
        <a:ext cx="969121" cy="627210"/>
      </dsp:txXfrm>
    </dsp:sp>
    <dsp:sp modelId="{EDDA89D6-BBAF-4968-A2E6-200164D6D5CE}">
      <dsp:nvSpPr>
        <dsp:cNvPr id="0" name=""/>
        <dsp:cNvSpPr/>
      </dsp:nvSpPr>
      <dsp:spPr>
        <a:xfrm>
          <a:off x="9388554" y="2564327"/>
          <a:ext cx="1133542" cy="6272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b="1" kern="1200" dirty="0"/>
            <a:t>营业外支出</a:t>
          </a:r>
        </a:p>
      </dsp:txBody>
      <dsp:txXfrm>
        <a:off x="9388554" y="2564327"/>
        <a:ext cx="1133542" cy="627210"/>
      </dsp:txXfrm>
    </dsp:sp>
    <dsp:sp modelId="{D1693111-41CA-491A-B557-B00F189990C9}">
      <dsp:nvSpPr>
        <dsp:cNvPr id="0" name=""/>
        <dsp:cNvSpPr/>
      </dsp:nvSpPr>
      <dsp:spPr>
        <a:xfrm>
          <a:off x="10725612" y="2564327"/>
          <a:ext cx="969121" cy="6272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a:t>其他成本</a:t>
          </a:r>
        </a:p>
      </dsp:txBody>
      <dsp:txXfrm>
        <a:off x="10725612" y="2564327"/>
        <a:ext cx="969121" cy="6272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AB744-C099-4677-B0F7-0B7D4E37C142}">
      <dsp:nvSpPr>
        <dsp:cNvPr id="0" name=""/>
        <dsp:cNvSpPr/>
      </dsp:nvSpPr>
      <dsp:spPr>
        <a:xfrm>
          <a:off x="2854636" y="1590376"/>
          <a:ext cx="1335673" cy="726553"/>
        </a:xfrm>
        <a:custGeom>
          <a:avLst/>
          <a:gdLst/>
          <a:ahLst/>
          <a:cxnLst/>
          <a:rect l="0" t="0" r="0" b="0"/>
          <a:pathLst>
            <a:path>
              <a:moveTo>
                <a:pt x="0" y="0"/>
              </a:moveTo>
              <a:lnTo>
                <a:pt x="0" y="464146"/>
              </a:lnTo>
              <a:lnTo>
                <a:pt x="1335673" y="464146"/>
              </a:lnTo>
              <a:lnTo>
                <a:pt x="1335673" y="726553"/>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AB9FCCD-8EAF-4145-AFF2-367EA6FD737E}">
      <dsp:nvSpPr>
        <dsp:cNvPr id="0" name=""/>
        <dsp:cNvSpPr/>
      </dsp:nvSpPr>
      <dsp:spPr>
        <a:xfrm>
          <a:off x="1452961" y="1590376"/>
          <a:ext cx="1401674" cy="697238"/>
        </a:xfrm>
        <a:custGeom>
          <a:avLst/>
          <a:gdLst/>
          <a:ahLst/>
          <a:cxnLst/>
          <a:rect l="0" t="0" r="0" b="0"/>
          <a:pathLst>
            <a:path>
              <a:moveTo>
                <a:pt x="1401674" y="0"/>
              </a:moveTo>
              <a:lnTo>
                <a:pt x="1401674" y="434832"/>
              </a:lnTo>
              <a:lnTo>
                <a:pt x="0" y="434832"/>
              </a:lnTo>
              <a:lnTo>
                <a:pt x="0" y="69723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6741080-525D-4577-B920-D52D6380BC2E}">
      <dsp:nvSpPr>
        <dsp:cNvPr id="0" name=""/>
        <dsp:cNvSpPr/>
      </dsp:nvSpPr>
      <dsp:spPr>
        <a:xfrm>
          <a:off x="592293" y="498078"/>
          <a:ext cx="4524685" cy="10922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zh-CN" altLang="en-US" sz="5400" b="1" kern="1200" dirty="0"/>
            <a:t>总  资  产</a:t>
          </a:r>
        </a:p>
      </dsp:txBody>
      <dsp:txXfrm>
        <a:off x="592293" y="498078"/>
        <a:ext cx="4524685" cy="1092297"/>
      </dsp:txXfrm>
    </dsp:sp>
    <dsp:sp modelId="{F594389A-4AEE-4E75-A1E6-7F773415322A}">
      <dsp:nvSpPr>
        <dsp:cNvPr id="0" name=""/>
        <dsp:cNvSpPr/>
      </dsp:nvSpPr>
      <dsp:spPr>
        <a:xfrm>
          <a:off x="203406" y="2287614"/>
          <a:ext cx="2499108" cy="720005"/>
        </a:xfrm>
        <a:prstGeom prst="rect">
          <a:avLst/>
        </a:prstGeom>
        <a:solidFill>
          <a:schemeClr val="accent4">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b="1" kern="1200" dirty="0"/>
            <a:t>流动资产</a:t>
          </a:r>
        </a:p>
      </dsp:txBody>
      <dsp:txXfrm>
        <a:off x="203406" y="2287614"/>
        <a:ext cx="2499108" cy="720005"/>
      </dsp:txXfrm>
    </dsp:sp>
    <dsp:sp modelId="{EEE7FA5D-646C-4D73-837F-C44E8FBA3D20}">
      <dsp:nvSpPr>
        <dsp:cNvPr id="0" name=""/>
        <dsp:cNvSpPr/>
      </dsp:nvSpPr>
      <dsp:spPr>
        <a:xfrm>
          <a:off x="2901494" y="2316929"/>
          <a:ext cx="2577630" cy="7200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b="1" kern="1200" dirty="0"/>
            <a:t>非流动资产</a:t>
          </a:r>
        </a:p>
      </dsp:txBody>
      <dsp:txXfrm>
        <a:off x="2901494" y="2316929"/>
        <a:ext cx="2577630" cy="7200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AB744-C099-4677-B0F7-0B7D4E37C142}">
      <dsp:nvSpPr>
        <dsp:cNvPr id="0" name=""/>
        <dsp:cNvSpPr/>
      </dsp:nvSpPr>
      <dsp:spPr>
        <a:xfrm>
          <a:off x="2491187" y="1778702"/>
          <a:ext cx="1168542" cy="596424"/>
        </a:xfrm>
        <a:custGeom>
          <a:avLst/>
          <a:gdLst/>
          <a:ahLst/>
          <a:cxnLst/>
          <a:rect l="0" t="0" r="0" b="0"/>
          <a:pathLst>
            <a:path>
              <a:moveTo>
                <a:pt x="0" y="0"/>
              </a:moveTo>
              <a:lnTo>
                <a:pt x="0" y="292760"/>
              </a:lnTo>
              <a:lnTo>
                <a:pt x="1168542" y="292760"/>
              </a:lnTo>
              <a:lnTo>
                <a:pt x="1168542" y="596424"/>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AB9FCCD-8EAF-4145-AFF2-367EA6FD737E}">
      <dsp:nvSpPr>
        <dsp:cNvPr id="0" name=""/>
        <dsp:cNvSpPr/>
      </dsp:nvSpPr>
      <dsp:spPr>
        <a:xfrm>
          <a:off x="1121995" y="1778702"/>
          <a:ext cx="1369191" cy="607776"/>
        </a:xfrm>
        <a:custGeom>
          <a:avLst/>
          <a:gdLst/>
          <a:ahLst/>
          <a:cxnLst/>
          <a:rect l="0" t="0" r="0" b="0"/>
          <a:pathLst>
            <a:path>
              <a:moveTo>
                <a:pt x="1369191" y="0"/>
              </a:moveTo>
              <a:lnTo>
                <a:pt x="1369191" y="304112"/>
              </a:lnTo>
              <a:lnTo>
                <a:pt x="0" y="304112"/>
              </a:lnTo>
              <a:lnTo>
                <a:pt x="0" y="60777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6741080-525D-4577-B920-D52D6380BC2E}">
      <dsp:nvSpPr>
        <dsp:cNvPr id="0" name=""/>
        <dsp:cNvSpPr/>
      </dsp:nvSpPr>
      <dsp:spPr>
        <a:xfrm>
          <a:off x="503851" y="673553"/>
          <a:ext cx="3974671" cy="1105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zh-CN" altLang="en-US" sz="6000" b="1" kern="1200" dirty="0"/>
            <a:t>总 负 债</a:t>
          </a:r>
        </a:p>
      </dsp:txBody>
      <dsp:txXfrm>
        <a:off x="503851" y="673553"/>
        <a:ext cx="3974671" cy="1105148"/>
      </dsp:txXfrm>
    </dsp:sp>
    <dsp:sp modelId="{F594389A-4AEE-4E75-A1E6-7F773415322A}">
      <dsp:nvSpPr>
        <dsp:cNvPr id="0" name=""/>
        <dsp:cNvSpPr/>
      </dsp:nvSpPr>
      <dsp:spPr>
        <a:xfrm>
          <a:off x="118386" y="2386478"/>
          <a:ext cx="2007218" cy="720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b="1" kern="1200" dirty="0"/>
            <a:t>流动负债</a:t>
          </a:r>
        </a:p>
      </dsp:txBody>
      <dsp:txXfrm>
        <a:off x="118386" y="2386478"/>
        <a:ext cx="2007218" cy="720001"/>
      </dsp:txXfrm>
    </dsp:sp>
    <dsp:sp modelId="{EEE7FA5D-646C-4D73-837F-C44E8FBA3D20}">
      <dsp:nvSpPr>
        <dsp:cNvPr id="0" name=""/>
        <dsp:cNvSpPr/>
      </dsp:nvSpPr>
      <dsp:spPr>
        <a:xfrm>
          <a:off x="2409198" y="2375127"/>
          <a:ext cx="2501062" cy="720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b="1" kern="1200" dirty="0"/>
            <a:t>非流动负债</a:t>
          </a:r>
        </a:p>
      </dsp:txBody>
      <dsp:txXfrm>
        <a:off x="2409198" y="2375127"/>
        <a:ext cx="2501062" cy="7200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13FEA-BBBF-4B9C-AB77-79A93F9F9E4C}">
      <dsp:nvSpPr>
        <dsp:cNvPr id="0" name=""/>
        <dsp:cNvSpPr/>
      </dsp:nvSpPr>
      <dsp:spPr>
        <a:xfrm>
          <a:off x="5499769" y="2449290"/>
          <a:ext cx="3555940" cy="853150"/>
        </a:xfrm>
        <a:custGeom>
          <a:avLst/>
          <a:gdLst/>
          <a:ahLst/>
          <a:cxnLst/>
          <a:rect l="0" t="0" r="0" b="0"/>
          <a:pathLst>
            <a:path>
              <a:moveTo>
                <a:pt x="0" y="0"/>
              </a:moveTo>
              <a:lnTo>
                <a:pt x="0" y="531351"/>
              </a:lnTo>
              <a:lnTo>
                <a:pt x="3555940" y="531351"/>
              </a:lnTo>
              <a:lnTo>
                <a:pt x="3555940" y="85315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E7B3E66-36F2-4626-91BF-0297F92629F9}">
      <dsp:nvSpPr>
        <dsp:cNvPr id="0" name=""/>
        <dsp:cNvSpPr/>
      </dsp:nvSpPr>
      <dsp:spPr>
        <a:xfrm>
          <a:off x="5454049" y="2449290"/>
          <a:ext cx="91440" cy="853150"/>
        </a:xfrm>
        <a:custGeom>
          <a:avLst/>
          <a:gdLst/>
          <a:ahLst/>
          <a:cxnLst/>
          <a:rect l="0" t="0" r="0" b="0"/>
          <a:pathLst>
            <a:path>
              <a:moveTo>
                <a:pt x="45720" y="0"/>
              </a:moveTo>
              <a:lnTo>
                <a:pt x="45720" y="531351"/>
              </a:lnTo>
              <a:lnTo>
                <a:pt x="53565" y="531351"/>
              </a:lnTo>
              <a:lnTo>
                <a:pt x="53565" y="85315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FE985958-AA89-432D-9721-1B589DCCB024}">
      <dsp:nvSpPr>
        <dsp:cNvPr id="0" name=""/>
        <dsp:cNvSpPr/>
      </dsp:nvSpPr>
      <dsp:spPr>
        <a:xfrm>
          <a:off x="1909749" y="2449290"/>
          <a:ext cx="3590020" cy="853150"/>
        </a:xfrm>
        <a:custGeom>
          <a:avLst/>
          <a:gdLst/>
          <a:ahLst/>
          <a:cxnLst/>
          <a:rect l="0" t="0" r="0" b="0"/>
          <a:pathLst>
            <a:path>
              <a:moveTo>
                <a:pt x="3590020" y="0"/>
              </a:moveTo>
              <a:lnTo>
                <a:pt x="3590020" y="531351"/>
              </a:lnTo>
              <a:lnTo>
                <a:pt x="0" y="531351"/>
              </a:lnTo>
              <a:lnTo>
                <a:pt x="0" y="85315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49305AE-AF88-4365-B884-6A534022DDB4}">
      <dsp:nvSpPr>
        <dsp:cNvPr id="0" name=""/>
        <dsp:cNvSpPr/>
      </dsp:nvSpPr>
      <dsp:spPr>
        <a:xfrm>
          <a:off x="5409059" y="1541403"/>
          <a:ext cx="91440" cy="268426"/>
        </a:xfrm>
        <a:custGeom>
          <a:avLst/>
          <a:gdLst/>
          <a:ahLst/>
          <a:cxnLst/>
          <a:rect l="0" t="0" r="0" b="0"/>
          <a:pathLst>
            <a:path>
              <a:moveTo>
                <a:pt x="45720" y="0"/>
              </a:moveTo>
              <a:lnTo>
                <a:pt x="90710" y="0"/>
              </a:lnTo>
              <a:lnTo>
                <a:pt x="90710" y="26842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6741080-525D-4577-B920-D52D6380BC2E}">
      <dsp:nvSpPr>
        <dsp:cNvPr id="0" name=""/>
        <dsp:cNvSpPr/>
      </dsp:nvSpPr>
      <dsp:spPr>
        <a:xfrm>
          <a:off x="3520583" y="638159"/>
          <a:ext cx="3868391" cy="9032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b="1" kern="1200" dirty="0"/>
            <a:t>非流动资产</a:t>
          </a:r>
        </a:p>
      </dsp:txBody>
      <dsp:txXfrm>
        <a:off x="3520583" y="638159"/>
        <a:ext cx="3868391" cy="903243"/>
      </dsp:txXfrm>
    </dsp:sp>
    <dsp:sp modelId="{0106BD74-FD0B-4022-A8C9-ABBC8209484C}">
      <dsp:nvSpPr>
        <dsp:cNvPr id="0" name=""/>
        <dsp:cNvSpPr/>
      </dsp:nvSpPr>
      <dsp:spPr>
        <a:xfrm>
          <a:off x="4128875" y="1809829"/>
          <a:ext cx="2741788" cy="6394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a:t>固定资产原值</a:t>
          </a:r>
        </a:p>
      </dsp:txBody>
      <dsp:txXfrm>
        <a:off x="4128875" y="1809829"/>
        <a:ext cx="2741788" cy="639460"/>
      </dsp:txXfrm>
    </dsp:sp>
    <dsp:sp modelId="{40814C1B-0026-4C97-9E24-A2EFB8851881}">
      <dsp:nvSpPr>
        <dsp:cNvPr id="0" name=""/>
        <dsp:cNvSpPr/>
      </dsp:nvSpPr>
      <dsp:spPr>
        <a:xfrm>
          <a:off x="246876" y="3302440"/>
          <a:ext cx="3325746" cy="8254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b="1" kern="1200" dirty="0"/>
            <a:t>地勘专用仪器设备原值</a:t>
          </a:r>
        </a:p>
      </dsp:txBody>
      <dsp:txXfrm>
        <a:off x="246876" y="3302440"/>
        <a:ext cx="3325746" cy="825429"/>
      </dsp:txXfrm>
    </dsp:sp>
    <dsp:sp modelId="{BEB3621B-72F0-4453-AAC0-92819A45593C}">
      <dsp:nvSpPr>
        <dsp:cNvPr id="0" name=""/>
        <dsp:cNvSpPr/>
      </dsp:nvSpPr>
      <dsp:spPr>
        <a:xfrm>
          <a:off x="3975239" y="3302440"/>
          <a:ext cx="3064752" cy="8254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022350">
            <a:lnSpc>
              <a:spcPct val="90000"/>
            </a:lnSpc>
            <a:spcBef>
              <a:spcPct val="0"/>
            </a:spcBef>
            <a:spcAft>
              <a:spcPct val="35000"/>
            </a:spcAft>
            <a:buNone/>
          </a:pPr>
          <a:r>
            <a:rPr lang="zh-CN" altLang="en-US" sz="2500" b="1" kern="1200" dirty="0">
              <a:solidFill>
                <a:prstClr val="white"/>
              </a:solidFill>
              <a:latin typeface="等线" panose="020F0502020204030204"/>
              <a:ea typeface="等线" panose="02010600030101010101" pitchFamily="2" charset="-122"/>
              <a:cs typeface="+mn-cs"/>
            </a:rPr>
            <a:t>累计折旧情况</a:t>
          </a:r>
        </a:p>
      </dsp:txBody>
      <dsp:txXfrm>
        <a:off x="3975239" y="3302440"/>
        <a:ext cx="3064752" cy="825429"/>
      </dsp:txXfrm>
    </dsp:sp>
    <dsp:sp modelId="{30722453-2056-4470-B6B5-179EC52E23C1}">
      <dsp:nvSpPr>
        <dsp:cNvPr id="0" name=""/>
        <dsp:cNvSpPr/>
      </dsp:nvSpPr>
      <dsp:spPr>
        <a:xfrm>
          <a:off x="7400682" y="3302440"/>
          <a:ext cx="3310054" cy="8254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latin typeface="黑体" panose="02010609060101010101" pitchFamily="49" charset="-122"/>
              <a:ea typeface="黑体" panose="02010609060101010101" pitchFamily="49" charset="-122"/>
            </a:rPr>
            <a:t>地勘专用仪器设备净值</a:t>
          </a:r>
        </a:p>
      </dsp:txBody>
      <dsp:txXfrm>
        <a:off x="7400682" y="3302440"/>
        <a:ext cx="3310054" cy="825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C3E9F-DC7D-4BBF-B552-4E3A80D870E1}">
      <dsp:nvSpPr>
        <dsp:cNvPr id="0" name=""/>
        <dsp:cNvSpPr/>
      </dsp:nvSpPr>
      <dsp:spPr>
        <a:xfrm>
          <a:off x="8452005" y="2771500"/>
          <a:ext cx="2516253" cy="291136"/>
        </a:xfrm>
        <a:custGeom>
          <a:avLst/>
          <a:gdLst/>
          <a:ahLst/>
          <a:cxnLst/>
          <a:rect l="0" t="0" r="0" b="0"/>
          <a:pathLst>
            <a:path>
              <a:moveTo>
                <a:pt x="0" y="0"/>
              </a:moveTo>
              <a:lnTo>
                <a:pt x="0" y="145568"/>
              </a:lnTo>
              <a:lnTo>
                <a:pt x="2516253" y="145568"/>
              </a:lnTo>
              <a:lnTo>
                <a:pt x="2516253" y="2911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ABE0071-7D2D-4EB4-BFE8-5D89727B2C75}">
      <dsp:nvSpPr>
        <dsp:cNvPr id="0" name=""/>
        <dsp:cNvSpPr/>
      </dsp:nvSpPr>
      <dsp:spPr>
        <a:xfrm>
          <a:off x="8452005" y="2771500"/>
          <a:ext cx="838751" cy="291136"/>
        </a:xfrm>
        <a:custGeom>
          <a:avLst/>
          <a:gdLst/>
          <a:ahLst/>
          <a:cxnLst/>
          <a:rect l="0" t="0" r="0" b="0"/>
          <a:pathLst>
            <a:path>
              <a:moveTo>
                <a:pt x="0" y="0"/>
              </a:moveTo>
              <a:lnTo>
                <a:pt x="0" y="145568"/>
              </a:lnTo>
              <a:lnTo>
                <a:pt x="838751" y="145568"/>
              </a:lnTo>
              <a:lnTo>
                <a:pt x="838751" y="2911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7DACC8C6-CE8C-4362-B346-D3B2C77ADEFC}">
      <dsp:nvSpPr>
        <dsp:cNvPr id="0" name=""/>
        <dsp:cNvSpPr/>
      </dsp:nvSpPr>
      <dsp:spPr>
        <a:xfrm>
          <a:off x="7613254" y="2771500"/>
          <a:ext cx="838751" cy="291136"/>
        </a:xfrm>
        <a:custGeom>
          <a:avLst/>
          <a:gdLst/>
          <a:ahLst/>
          <a:cxnLst/>
          <a:rect l="0" t="0" r="0" b="0"/>
          <a:pathLst>
            <a:path>
              <a:moveTo>
                <a:pt x="838751" y="0"/>
              </a:moveTo>
              <a:lnTo>
                <a:pt x="838751" y="145568"/>
              </a:lnTo>
              <a:lnTo>
                <a:pt x="0" y="145568"/>
              </a:lnTo>
              <a:lnTo>
                <a:pt x="0" y="2911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BE5C751-FE21-4178-83E1-DFFF777B0F85}">
      <dsp:nvSpPr>
        <dsp:cNvPr id="0" name=""/>
        <dsp:cNvSpPr/>
      </dsp:nvSpPr>
      <dsp:spPr>
        <a:xfrm>
          <a:off x="5890032" y="4786554"/>
          <a:ext cx="91440" cy="291136"/>
        </a:xfrm>
        <a:custGeom>
          <a:avLst/>
          <a:gdLst/>
          <a:ahLst/>
          <a:cxnLst/>
          <a:rect l="0" t="0" r="0" b="0"/>
          <a:pathLst>
            <a:path>
              <a:moveTo>
                <a:pt x="45720" y="0"/>
              </a:moveTo>
              <a:lnTo>
                <a:pt x="45720" y="2911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58ED9E8-E80B-4A90-AD41-9DAF9B15EDAF}">
      <dsp:nvSpPr>
        <dsp:cNvPr id="0" name=""/>
        <dsp:cNvSpPr/>
      </dsp:nvSpPr>
      <dsp:spPr>
        <a:xfrm>
          <a:off x="5890032" y="3802234"/>
          <a:ext cx="91440" cy="291136"/>
        </a:xfrm>
        <a:custGeom>
          <a:avLst/>
          <a:gdLst/>
          <a:ahLst/>
          <a:cxnLst/>
          <a:rect l="0" t="0" r="0" b="0"/>
          <a:pathLst>
            <a:path>
              <a:moveTo>
                <a:pt x="45720" y="0"/>
              </a:moveTo>
              <a:lnTo>
                <a:pt x="45720" y="2911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A0AAEFF-8CC5-4EDB-834C-9786FB54CE70}">
      <dsp:nvSpPr>
        <dsp:cNvPr id="0" name=""/>
        <dsp:cNvSpPr/>
      </dsp:nvSpPr>
      <dsp:spPr>
        <a:xfrm>
          <a:off x="5935752" y="2771500"/>
          <a:ext cx="2516253" cy="291136"/>
        </a:xfrm>
        <a:custGeom>
          <a:avLst/>
          <a:gdLst/>
          <a:ahLst/>
          <a:cxnLst/>
          <a:rect l="0" t="0" r="0" b="0"/>
          <a:pathLst>
            <a:path>
              <a:moveTo>
                <a:pt x="2516253" y="0"/>
              </a:moveTo>
              <a:lnTo>
                <a:pt x="2516253" y="145568"/>
              </a:lnTo>
              <a:lnTo>
                <a:pt x="0" y="145568"/>
              </a:lnTo>
              <a:lnTo>
                <a:pt x="0" y="2911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C25475A-F6D3-4C14-B5CD-422093249D6E}">
      <dsp:nvSpPr>
        <dsp:cNvPr id="0" name=""/>
        <dsp:cNvSpPr/>
      </dsp:nvSpPr>
      <dsp:spPr>
        <a:xfrm>
          <a:off x="5377109" y="1438052"/>
          <a:ext cx="3074896" cy="640265"/>
        </a:xfrm>
        <a:custGeom>
          <a:avLst/>
          <a:gdLst/>
          <a:ahLst/>
          <a:cxnLst/>
          <a:rect l="0" t="0" r="0" b="0"/>
          <a:pathLst>
            <a:path>
              <a:moveTo>
                <a:pt x="0" y="0"/>
              </a:moveTo>
              <a:lnTo>
                <a:pt x="0" y="494696"/>
              </a:lnTo>
              <a:lnTo>
                <a:pt x="3074896" y="494696"/>
              </a:lnTo>
              <a:lnTo>
                <a:pt x="3074896" y="64026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E556B1E-870D-4A90-83A7-5B11D47B9FFA}">
      <dsp:nvSpPr>
        <dsp:cNvPr id="0" name=""/>
        <dsp:cNvSpPr/>
      </dsp:nvSpPr>
      <dsp:spPr>
        <a:xfrm>
          <a:off x="2372509" y="2771500"/>
          <a:ext cx="1677502" cy="291136"/>
        </a:xfrm>
        <a:custGeom>
          <a:avLst/>
          <a:gdLst/>
          <a:ahLst/>
          <a:cxnLst/>
          <a:rect l="0" t="0" r="0" b="0"/>
          <a:pathLst>
            <a:path>
              <a:moveTo>
                <a:pt x="0" y="0"/>
              </a:moveTo>
              <a:lnTo>
                <a:pt x="0" y="145568"/>
              </a:lnTo>
              <a:lnTo>
                <a:pt x="1677502" y="145568"/>
              </a:lnTo>
              <a:lnTo>
                <a:pt x="1677502" y="2911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860051B-9FC3-4295-A60A-14B9769BCAA9}">
      <dsp:nvSpPr>
        <dsp:cNvPr id="0" name=""/>
        <dsp:cNvSpPr/>
      </dsp:nvSpPr>
      <dsp:spPr>
        <a:xfrm>
          <a:off x="2372509" y="4792106"/>
          <a:ext cx="1677502" cy="291136"/>
        </a:xfrm>
        <a:custGeom>
          <a:avLst/>
          <a:gdLst/>
          <a:ahLst/>
          <a:cxnLst/>
          <a:rect l="0" t="0" r="0" b="0"/>
          <a:pathLst>
            <a:path>
              <a:moveTo>
                <a:pt x="0" y="0"/>
              </a:moveTo>
              <a:lnTo>
                <a:pt x="0" y="145568"/>
              </a:lnTo>
              <a:lnTo>
                <a:pt x="1677502" y="145568"/>
              </a:lnTo>
              <a:lnTo>
                <a:pt x="1677502" y="2911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C991C8-E026-438D-981E-38E9B0A5A1A0}">
      <dsp:nvSpPr>
        <dsp:cNvPr id="0" name=""/>
        <dsp:cNvSpPr/>
      </dsp:nvSpPr>
      <dsp:spPr>
        <a:xfrm>
          <a:off x="2326789" y="4792106"/>
          <a:ext cx="91440" cy="291136"/>
        </a:xfrm>
        <a:custGeom>
          <a:avLst/>
          <a:gdLst/>
          <a:ahLst/>
          <a:cxnLst/>
          <a:rect l="0" t="0" r="0" b="0"/>
          <a:pathLst>
            <a:path>
              <a:moveTo>
                <a:pt x="45720" y="0"/>
              </a:moveTo>
              <a:lnTo>
                <a:pt x="45720" y="145568"/>
              </a:lnTo>
              <a:lnTo>
                <a:pt x="58945" y="145568"/>
              </a:lnTo>
              <a:lnTo>
                <a:pt x="58945" y="2911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F73410F-7AEA-446C-B595-812EFC64EC09}">
      <dsp:nvSpPr>
        <dsp:cNvPr id="0" name=""/>
        <dsp:cNvSpPr/>
      </dsp:nvSpPr>
      <dsp:spPr>
        <a:xfrm>
          <a:off x="708233" y="4792106"/>
          <a:ext cx="1664276" cy="291136"/>
        </a:xfrm>
        <a:custGeom>
          <a:avLst/>
          <a:gdLst/>
          <a:ahLst/>
          <a:cxnLst/>
          <a:rect l="0" t="0" r="0" b="0"/>
          <a:pathLst>
            <a:path>
              <a:moveTo>
                <a:pt x="1664276" y="0"/>
              </a:moveTo>
              <a:lnTo>
                <a:pt x="1664276" y="145568"/>
              </a:lnTo>
              <a:lnTo>
                <a:pt x="0" y="145568"/>
              </a:lnTo>
              <a:lnTo>
                <a:pt x="0" y="2911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EA80749-7059-4086-8DD3-37B18AA05FE9}">
      <dsp:nvSpPr>
        <dsp:cNvPr id="0" name=""/>
        <dsp:cNvSpPr/>
      </dsp:nvSpPr>
      <dsp:spPr>
        <a:xfrm>
          <a:off x="2326789" y="3807787"/>
          <a:ext cx="91440" cy="291136"/>
        </a:xfrm>
        <a:custGeom>
          <a:avLst/>
          <a:gdLst/>
          <a:ahLst/>
          <a:cxnLst/>
          <a:rect l="0" t="0" r="0" b="0"/>
          <a:pathLst>
            <a:path>
              <a:moveTo>
                <a:pt x="45720" y="0"/>
              </a:moveTo>
              <a:lnTo>
                <a:pt x="45720" y="2911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B0DD99D-473A-4164-A6A1-9C1D2D89E7FD}">
      <dsp:nvSpPr>
        <dsp:cNvPr id="0" name=""/>
        <dsp:cNvSpPr/>
      </dsp:nvSpPr>
      <dsp:spPr>
        <a:xfrm>
          <a:off x="2326789" y="2771500"/>
          <a:ext cx="91440" cy="291136"/>
        </a:xfrm>
        <a:custGeom>
          <a:avLst/>
          <a:gdLst/>
          <a:ahLst/>
          <a:cxnLst/>
          <a:rect l="0" t="0" r="0" b="0"/>
          <a:pathLst>
            <a:path>
              <a:moveTo>
                <a:pt x="45720" y="0"/>
              </a:moveTo>
              <a:lnTo>
                <a:pt x="45720" y="2911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9DE4BFC-7D73-4234-B1FC-46692DCB3388}">
      <dsp:nvSpPr>
        <dsp:cNvPr id="0" name=""/>
        <dsp:cNvSpPr/>
      </dsp:nvSpPr>
      <dsp:spPr>
        <a:xfrm>
          <a:off x="695007" y="2771500"/>
          <a:ext cx="1677502" cy="291136"/>
        </a:xfrm>
        <a:custGeom>
          <a:avLst/>
          <a:gdLst/>
          <a:ahLst/>
          <a:cxnLst/>
          <a:rect l="0" t="0" r="0" b="0"/>
          <a:pathLst>
            <a:path>
              <a:moveTo>
                <a:pt x="1677502" y="0"/>
              </a:moveTo>
              <a:lnTo>
                <a:pt x="1677502" y="145568"/>
              </a:lnTo>
              <a:lnTo>
                <a:pt x="0" y="145568"/>
              </a:lnTo>
              <a:lnTo>
                <a:pt x="0" y="2911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16E5BFE-73D0-4205-9FCA-629B715027A6}">
      <dsp:nvSpPr>
        <dsp:cNvPr id="0" name=""/>
        <dsp:cNvSpPr/>
      </dsp:nvSpPr>
      <dsp:spPr>
        <a:xfrm>
          <a:off x="2372509" y="1438052"/>
          <a:ext cx="3004600" cy="640265"/>
        </a:xfrm>
        <a:custGeom>
          <a:avLst/>
          <a:gdLst/>
          <a:ahLst/>
          <a:cxnLst/>
          <a:rect l="0" t="0" r="0" b="0"/>
          <a:pathLst>
            <a:path>
              <a:moveTo>
                <a:pt x="3004600" y="0"/>
              </a:moveTo>
              <a:lnTo>
                <a:pt x="3004600" y="494696"/>
              </a:lnTo>
              <a:lnTo>
                <a:pt x="0" y="494696"/>
              </a:lnTo>
              <a:lnTo>
                <a:pt x="0" y="64026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3131CE3-E809-43BE-BACF-A769FD6C734A}">
      <dsp:nvSpPr>
        <dsp:cNvPr id="0" name=""/>
        <dsp:cNvSpPr/>
      </dsp:nvSpPr>
      <dsp:spPr>
        <a:xfrm>
          <a:off x="3310468" y="406069"/>
          <a:ext cx="4133282" cy="1031982"/>
        </a:xfrm>
        <a:prstGeom prst="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CN" altLang="en-US" sz="4000" b="1" kern="1200" dirty="0">
              <a:latin typeface="Blackoak Std" panose="04050907060602020202" pitchFamily="82" charset="0"/>
            </a:rPr>
            <a:t>在 职 人 员</a:t>
          </a:r>
        </a:p>
      </dsp:txBody>
      <dsp:txXfrm>
        <a:off x="3310468" y="406069"/>
        <a:ext cx="4133282" cy="1031982"/>
      </dsp:txXfrm>
    </dsp:sp>
    <dsp:sp modelId="{1AF1A8CB-3B40-4963-A45F-CECE570149CC}">
      <dsp:nvSpPr>
        <dsp:cNvPr id="0" name=""/>
        <dsp:cNvSpPr/>
      </dsp:nvSpPr>
      <dsp:spPr>
        <a:xfrm>
          <a:off x="798658" y="2078317"/>
          <a:ext cx="3147701" cy="693182"/>
        </a:xfrm>
        <a:prstGeom prst="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a:solidFill>
                <a:schemeClr val="tx1"/>
              </a:solidFill>
              <a:latin typeface="Blackoak Std" panose="04050907060602020202" pitchFamily="82" charset="0"/>
            </a:rPr>
            <a:t>按岗位统计调查</a:t>
          </a:r>
        </a:p>
      </dsp:txBody>
      <dsp:txXfrm>
        <a:off x="798658" y="2078317"/>
        <a:ext cx="3147701" cy="693182"/>
      </dsp:txXfrm>
    </dsp:sp>
    <dsp:sp modelId="{A6021DE8-20ED-4ABE-9123-BFEDA791C54B}">
      <dsp:nvSpPr>
        <dsp:cNvPr id="0" name=""/>
        <dsp:cNvSpPr/>
      </dsp:nvSpPr>
      <dsp:spPr>
        <a:xfrm>
          <a:off x="1824" y="3062636"/>
          <a:ext cx="1386365" cy="693182"/>
        </a:xfrm>
        <a:prstGeom prst="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latin typeface="Blackoak Std" panose="04050907060602020202" pitchFamily="82" charset="0"/>
            </a:rPr>
            <a:t>管理人员</a:t>
          </a:r>
        </a:p>
      </dsp:txBody>
      <dsp:txXfrm>
        <a:off x="1824" y="3062636"/>
        <a:ext cx="1386365" cy="693182"/>
      </dsp:txXfrm>
    </dsp:sp>
    <dsp:sp modelId="{BD721A88-BB18-4840-9997-2FBFD265FD91}">
      <dsp:nvSpPr>
        <dsp:cNvPr id="0" name=""/>
        <dsp:cNvSpPr/>
      </dsp:nvSpPr>
      <dsp:spPr>
        <a:xfrm>
          <a:off x="1679326" y="3062636"/>
          <a:ext cx="1386365" cy="745150"/>
        </a:xfrm>
        <a:prstGeom prst="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zh-CN" altLang="en-US" sz="2000" b="1" kern="1200" dirty="0">
              <a:solidFill>
                <a:schemeClr val="tx1"/>
              </a:solidFill>
              <a:latin typeface="Blackoak Std" panose="04050907060602020202" pitchFamily="82" charset="0"/>
            </a:rPr>
            <a:t>专业技术</a:t>
          </a:r>
          <a:endParaRPr lang="en-US" altLang="zh-CN" sz="2000" b="1" kern="1200" dirty="0">
            <a:solidFill>
              <a:schemeClr val="tx1"/>
            </a:solidFill>
            <a:latin typeface="Blackoak Std" panose="04050907060602020202" pitchFamily="82" charset="0"/>
          </a:endParaRPr>
        </a:p>
        <a:p>
          <a:pPr lvl="0" algn="ctr" defTabSz="889000">
            <a:lnSpc>
              <a:spcPct val="100000"/>
            </a:lnSpc>
            <a:spcBef>
              <a:spcPct val="0"/>
            </a:spcBef>
            <a:spcAft>
              <a:spcPts val="0"/>
            </a:spcAft>
          </a:pPr>
          <a:r>
            <a:rPr lang="zh-CN" altLang="en-US" sz="2000" b="1" kern="1200" dirty="0">
              <a:solidFill>
                <a:schemeClr val="tx1"/>
              </a:solidFill>
              <a:latin typeface="Blackoak Std" panose="04050907060602020202" pitchFamily="82" charset="0"/>
            </a:rPr>
            <a:t>人员</a:t>
          </a:r>
        </a:p>
      </dsp:txBody>
      <dsp:txXfrm>
        <a:off x="1679326" y="3062636"/>
        <a:ext cx="1386365" cy="745150"/>
      </dsp:txXfrm>
    </dsp:sp>
    <dsp:sp modelId="{58F62F44-AEE0-42BA-B360-D84337A6CC03}">
      <dsp:nvSpPr>
        <dsp:cNvPr id="0" name=""/>
        <dsp:cNvSpPr/>
      </dsp:nvSpPr>
      <dsp:spPr>
        <a:xfrm>
          <a:off x="1600775" y="4098924"/>
          <a:ext cx="1543468" cy="6931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a:t>地质勘查技术人员</a:t>
          </a:r>
        </a:p>
      </dsp:txBody>
      <dsp:txXfrm>
        <a:off x="1600775" y="4098924"/>
        <a:ext cx="1543468" cy="693182"/>
      </dsp:txXfrm>
    </dsp:sp>
    <dsp:sp modelId="{72F92A6F-7F94-42F8-96DA-D1C299F4A964}">
      <dsp:nvSpPr>
        <dsp:cNvPr id="0" name=""/>
        <dsp:cNvSpPr/>
      </dsp:nvSpPr>
      <dsp:spPr>
        <a:xfrm>
          <a:off x="15050" y="5083243"/>
          <a:ext cx="1386365" cy="6931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a:t>高级职称</a:t>
          </a:r>
        </a:p>
      </dsp:txBody>
      <dsp:txXfrm>
        <a:off x="15050" y="5083243"/>
        <a:ext cx="1386365" cy="693182"/>
      </dsp:txXfrm>
    </dsp:sp>
    <dsp:sp modelId="{0655E9B2-55A4-440D-B828-7037D9313E6E}">
      <dsp:nvSpPr>
        <dsp:cNvPr id="0" name=""/>
        <dsp:cNvSpPr/>
      </dsp:nvSpPr>
      <dsp:spPr>
        <a:xfrm>
          <a:off x="1692552" y="5083243"/>
          <a:ext cx="1386365" cy="6931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a:t>中级职称</a:t>
          </a:r>
        </a:p>
      </dsp:txBody>
      <dsp:txXfrm>
        <a:off x="1692552" y="5083243"/>
        <a:ext cx="1386365" cy="693182"/>
      </dsp:txXfrm>
    </dsp:sp>
    <dsp:sp modelId="{671D0B50-277E-42E0-A4F5-74D6002E554B}">
      <dsp:nvSpPr>
        <dsp:cNvPr id="0" name=""/>
        <dsp:cNvSpPr/>
      </dsp:nvSpPr>
      <dsp:spPr>
        <a:xfrm>
          <a:off x="3370054" y="5083243"/>
          <a:ext cx="1359913" cy="73030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初级</a:t>
          </a:r>
          <a:endParaRPr lang="zh-CN" altLang="en-US" sz="2400" b="1" kern="1200" dirty="0"/>
        </a:p>
      </dsp:txBody>
      <dsp:txXfrm>
        <a:off x="3370054" y="5083243"/>
        <a:ext cx="1359913" cy="730309"/>
      </dsp:txXfrm>
    </dsp:sp>
    <dsp:sp modelId="{BC195D71-D82A-4A13-A7F8-FA09B7F1E563}">
      <dsp:nvSpPr>
        <dsp:cNvPr id="0" name=""/>
        <dsp:cNvSpPr/>
      </dsp:nvSpPr>
      <dsp:spPr>
        <a:xfrm>
          <a:off x="3356828" y="3062636"/>
          <a:ext cx="1386365" cy="693182"/>
        </a:xfrm>
        <a:prstGeom prst="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latin typeface="Blackoak Std" panose="04050907060602020202" pitchFamily="82" charset="0"/>
            </a:rPr>
            <a:t>工勤人员</a:t>
          </a:r>
        </a:p>
      </dsp:txBody>
      <dsp:txXfrm>
        <a:off x="3356828" y="3062636"/>
        <a:ext cx="1386365" cy="693182"/>
      </dsp:txXfrm>
    </dsp:sp>
    <dsp:sp modelId="{309F671C-F2D3-4F3B-95D2-E3568D790CF1}">
      <dsp:nvSpPr>
        <dsp:cNvPr id="0" name=""/>
        <dsp:cNvSpPr/>
      </dsp:nvSpPr>
      <dsp:spPr>
        <a:xfrm>
          <a:off x="6911712" y="2078317"/>
          <a:ext cx="3080587" cy="693182"/>
        </a:xfrm>
        <a:prstGeom prst="rect">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a:latin typeface="Blackoak Std" panose="04050907060602020202" pitchFamily="82" charset="0"/>
            </a:rPr>
            <a:t>按产业统计调查</a:t>
          </a:r>
        </a:p>
      </dsp:txBody>
      <dsp:txXfrm>
        <a:off x="6911712" y="2078317"/>
        <a:ext cx="3080587" cy="693182"/>
      </dsp:txXfrm>
    </dsp:sp>
    <dsp:sp modelId="{725627E1-C988-4B03-A50C-4CCA570E0058}">
      <dsp:nvSpPr>
        <dsp:cNvPr id="0" name=""/>
        <dsp:cNvSpPr/>
      </dsp:nvSpPr>
      <dsp:spPr>
        <a:xfrm>
          <a:off x="5242569" y="3062636"/>
          <a:ext cx="1386365" cy="739598"/>
        </a:xfrm>
        <a:prstGeom prst="rect">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1066800">
            <a:lnSpc>
              <a:spcPct val="100000"/>
            </a:lnSpc>
            <a:spcBef>
              <a:spcPct val="0"/>
            </a:spcBef>
            <a:spcAft>
              <a:spcPts val="0"/>
            </a:spcAft>
            <a:buNone/>
          </a:pPr>
          <a:r>
            <a:rPr lang="zh-CN" altLang="en-US" sz="2000" b="1" kern="1200" dirty="0">
              <a:latin typeface="Blackoak Std" panose="04050907060602020202" pitchFamily="82" charset="0"/>
              <a:ea typeface="等线" panose="02010600030101010101" pitchFamily="2" charset="-122"/>
              <a:cs typeface="+mn-cs"/>
            </a:rPr>
            <a:t>地质勘查</a:t>
          </a:r>
          <a:endParaRPr lang="en-US" altLang="zh-CN" sz="2000" b="1" kern="1200" dirty="0">
            <a:latin typeface="Blackoak Std" panose="04050907060602020202" pitchFamily="82" charset="0"/>
            <a:ea typeface="等线" panose="02010600030101010101" pitchFamily="2" charset="-122"/>
            <a:cs typeface="+mn-cs"/>
          </a:endParaRPr>
        </a:p>
        <a:p>
          <a:pPr marL="0" lvl="0" indent="0" algn="ctr" defTabSz="1066800">
            <a:lnSpc>
              <a:spcPct val="100000"/>
            </a:lnSpc>
            <a:spcBef>
              <a:spcPct val="0"/>
            </a:spcBef>
            <a:spcAft>
              <a:spcPts val="0"/>
            </a:spcAft>
            <a:buNone/>
          </a:pPr>
          <a:r>
            <a:rPr lang="zh-CN" altLang="en-US" sz="2000" b="1" kern="1200" dirty="0">
              <a:latin typeface="Blackoak Std" panose="04050907060602020202" pitchFamily="82" charset="0"/>
              <a:ea typeface="等线" panose="02010600030101010101" pitchFamily="2" charset="-122"/>
              <a:cs typeface="+mn-cs"/>
            </a:rPr>
            <a:t>人员</a:t>
          </a:r>
        </a:p>
      </dsp:txBody>
      <dsp:txXfrm>
        <a:off x="5242569" y="3062636"/>
        <a:ext cx="1386365" cy="739598"/>
      </dsp:txXfrm>
    </dsp:sp>
    <dsp:sp modelId="{6CB15E51-0522-4A55-9DE3-55A12B014CC9}">
      <dsp:nvSpPr>
        <dsp:cNvPr id="0" name=""/>
        <dsp:cNvSpPr/>
      </dsp:nvSpPr>
      <dsp:spPr>
        <a:xfrm>
          <a:off x="4999969" y="4093371"/>
          <a:ext cx="1871565" cy="6931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b="1" kern="1200" dirty="0"/>
            <a:t>水文</a:t>
          </a:r>
          <a:r>
            <a:rPr lang="en-US" altLang="zh-CN" sz="1800" b="1" kern="1200" dirty="0"/>
            <a:t>(</a:t>
          </a:r>
          <a:r>
            <a:rPr lang="zh-CN" altLang="en-US" sz="1800" b="1" kern="1200" dirty="0"/>
            <a:t>工程、环境</a:t>
          </a:r>
          <a:r>
            <a:rPr lang="en-US" altLang="zh-CN" sz="1800" b="1" kern="1200" dirty="0"/>
            <a:t>)</a:t>
          </a:r>
        </a:p>
        <a:p>
          <a:pPr lvl="0" algn="ctr" defTabSz="800100">
            <a:lnSpc>
              <a:spcPct val="100000"/>
            </a:lnSpc>
            <a:spcBef>
              <a:spcPct val="0"/>
            </a:spcBef>
            <a:spcAft>
              <a:spcPts val="0"/>
            </a:spcAft>
          </a:pPr>
          <a:r>
            <a:rPr lang="zh-CN" altLang="en-US" sz="1800" b="1" kern="1200" dirty="0"/>
            <a:t>人员</a:t>
          </a:r>
        </a:p>
      </dsp:txBody>
      <dsp:txXfrm>
        <a:off x="4999969" y="4093371"/>
        <a:ext cx="1871565" cy="693182"/>
      </dsp:txXfrm>
    </dsp:sp>
    <dsp:sp modelId="{118D1A19-1174-4321-8694-E63A39BF717A}">
      <dsp:nvSpPr>
        <dsp:cNvPr id="0" name=""/>
        <dsp:cNvSpPr/>
      </dsp:nvSpPr>
      <dsp:spPr>
        <a:xfrm>
          <a:off x="5021104" y="5077691"/>
          <a:ext cx="1829295" cy="6931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a:t>地灾防治人员</a:t>
          </a:r>
        </a:p>
      </dsp:txBody>
      <dsp:txXfrm>
        <a:off x="5021104" y="5077691"/>
        <a:ext cx="1829295" cy="693182"/>
      </dsp:txXfrm>
    </dsp:sp>
    <dsp:sp modelId="{74848229-43BB-4AA5-8ED3-FCAA6246D96E}">
      <dsp:nvSpPr>
        <dsp:cNvPr id="0" name=""/>
        <dsp:cNvSpPr/>
      </dsp:nvSpPr>
      <dsp:spPr>
        <a:xfrm>
          <a:off x="6920071" y="3062636"/>
          <a:ext cx="1386365" cy="693182"/>
        </a:xfrm>
        <a:prstGeom prst="rect">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1066800">
            <a:lnSpc>
              <a:spcPct val="100000"/>
            </a:lnSpc>
            <a:spcBef>
              <a:spcPct val="0"/>
            </a:spcBef>
            <a:spcAft>
              <a:spcPts val="600"/>
            </a:spcAft>
            <a:buNone/>
          </a:pPr>
          <a:r>
            <a:rPr lang="zh-CN" altLang="en-US" sz="2000" b="1" kern="1200" dirty="0">
              <a:latin typeface="Blackoak Std" panose="04050907060602020202" pitchFamily="82" charset="0"/>
              <a:ea typeface="等线" panose="02010600030101010101" pitchFamily="2" charset="-122"/>
              <a:cs typeface="+mn-cs"/>
            </a:rPr>
            <a:t>工程勘察与施工人员</a:t>
          </a:r>
        </a:p>
      </dsp:txBody>
      <dsp:txXfrm>
        <a:off x="6920071" y="3062636"/>
        <a:ext cx="1386365" cy="693182"/>
      </dsp:txXfrm>
    </dsp:sp>
    <dsp:sp modelId="{A1E0E067-3526-4029-B44B-B47662B64019}">
      <dsp:nvSpPr>
        <dsp:cNvPr id="0" name=""/>
        <dsp:cNvSpPr/>
      </dsp:nvSpPr>
      <dsp:spPr>
        <a:xfrm>
          <a:off x="8597574" y="3062636"/>
          <a:ext cx="1386365" cy="693182"/>
        </a:xfrm>
        <a:prstGeom prst="rect">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1066800">
            <a:lnSpc>
              <a:spcPct val="100000"/>
            </a:lnSpc>
            <a:spcBef>
              <a:spcPct val="0"/>
            </a:spcBef>
            <a:spcAft>
              <a:spcPts val="0"/>
            </a:spcAft>
            <a:buNone/>
          </a:pPr>
          <a:r>
            <a:rPr lang="zh-CN" altLang="en-US" sz="2000" b="1" kern="1200" dirty="0">
              <a:latin typeface="Blackoak Std" panose="04050907060602020202" pitchFamily="82" charset="0"/>
              <a:ea typeface="等线" panose="02010600030101010101" pitchFamily="2" charset="-122"/>
              <a:cs typeface="+mn-cs"/>
            </a:rPr>
            <a:t>矿产开发</a:t>
          </a:r>
          <a:endParaRPr lang="en-US" altLang="zh-CN" sz="2000" b="1" kern="1200" dirty="0">
            <a:latin typeface="Blackoak Std" panose="04050907060602020202" pitchFamily="82" charset="0"/>
            <a:ea typeface="等线" panose="02010600030101010101" pitchFamily="2" charset="-122"/>
            <a:cs typeface="+mn-cs"/>
          </a:endParaRPr>
        </a:p>
        <a:p>
          <a:pPr marL="0" lvl="0" indent="0" algn="ctr" defTabSz="1066800">
            <a:lnSpc>
              <a:spcPct val="100000"/>
            </a:lnSpc>
            <a:spcBef>
              <a:spcPct val="0"/>
            </a:spcBef>
            <a:spcAft>
              <a:spcPts val="0"/>
            </a:spcAft>
            <a:buNone/>
          </a:pPr>
          <a:r>
            <a:rPr lang="zh-CN" altLang="en-US" sz="2000" b="1" kern="1200" dirty="0">
              <a:latin typeface="Blackoak Std" panose="04050907060602020202" pitchFamily="82" charset="0"/>
              <a:ea typeface="等线" panose="02010600030101010101" pitchFamily="2" charset="-122"/>
              <a:cs typeface="+mn-cs"/>
            </a:rPr>
            <a:t>人员</a:t>
          </a:r>
        </a:p>
      </dsp:txBody>
      <dsp:txXfrm>
        <a:off x="8597574" y="3062636"/>
        <a:ext cx="1386365" cy="693182"/>
      </dsp:txXfrm>
    </dsp:sp>
    <dsp:sp modelId="{3C9CF223-8E6D-447D-823B-A02D0EF8E833}">
      <dsp:nvSpPr>
        <dsp:cNvPr id="0" name=""/>
        <dsp:cNvSpPr/>
      </dsp:nvSpPr>
      <dsp:spPr>
        <a:xfrm>
          <a:off x="10275076" y="3062636"/>
          <a:ext cx="1386365" cy="693182"/>
        </a:xfrm>
        <a:prstGeom prst="rect">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1066800">
            <a:lnSpc>
              <a:spcPct val="50000"/>
            </a:lnSpc>
            <a:spcBef>
              <a:spcPct val="0"/>
            </a:spcBef>
            <a:spcAft>
              <a:spcPts val="600"/>
            </a:spcAft>
            <a:buNone/>
          </a:pPr>
          <a:r>
            <a:rPr lang="zh-CN" altLang="en-US" sz="2000" b="1" kern="1200" dirty="0">
              <a:latin typeface="Blackoak Std" panose="04050907060602020202" pitchFamily="82" charset="0"/>
              <a:ea typeface="等线" panose="02010600030101010101" pitchFamily="2" charset="-122"/>
              <a:cs typeface="+mn-cs"/>
            </a:rPr>
            <a:t>其他人员</a:t>
          </a:r>
        </a:p>
      </dsp:txBody>
      <dsp:txXfrm>
        <a:off x="10275076" y="3062636"/>
        <a:ext cx="1386365" cy="693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6E7A2-CCB2-4348-964B-C2CEE6F6BEFF}">
      <dsp:nvSpPr>
        <dsp:cNvPr id="0" name=""/>
        <dsp:cNvSpPr/>
      </dsp:nvSpPr>
      <dsp:spPr>
        <a:xfrm>
          <a:off x="5988921" y="2225285"/>
          <a:ext cx="4786229" cy="488874"/>
        </a:xfrm>
        <a:custGeom>
          <a:avLst/>
          <a:gdLst/>
          <a:ahLst/>
          <a:cxnLst/>
          <a:rect l="0" t="0" r="0" b="0"/>
          <a:pathLst>
            <a:path>
              <a:moveTo>
                <a:pt x="0" y="0"/>
              </a:moveTo>
              <a:lnTo>
                <a:pt x="0" y="356506"/>
              </a:lnTo>
              <a:lnTo>
                <a:pt x="4786229" y="356506"/>
              </a:lnTo>
              <a:lnTo>
                <a:pt x="4786229" y="488874"/>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25E9A84-FBB3-49DC-B756-B8DC0E9420C0}">
      <dsp:nvSpPr>
        <dsp:cNvPr id="0" name=""/>
        <dsp:cNvSpPr/>
      </dsp:nvSpPr>
      <dsp:spPr>
        <a:xfrm>
          <a:off x="5988921" y="2225285"/>
          <a:ext cx="3260840" cy="488874"/>
        </a:xfrm>
        <a:custGeom>
          <a:avLst/>
          <a:gdLst/>
          <a:ahLst/>
          <a:cxnLst/>
          <a:rect l="0" t="0" r="0" b="0"/>
          <a:pathLst>
            <a:path>
              <a:moveTo>
                <a:pt x="0" y="0"/>
              </a:moveTo>
              <a:lnTo>
                <a:pt x="0" y="356506"/>
              </a:lnTo>
              <a:lnTo>
                <a:pt x="3260840" y="356506"/>
              </a:lnTo>
              <a:lnTo>
                <a:pt x="3260840" y="488874"/>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74083671-55B1-4817-8873-AC393C5B8B45}">
      <dsp:nvSpPr>
        <dsp:cNvPr id="0" name=""/>
        <dsp:cNvSpPr/>
      </dsp:nvSpPr>
      <dsp:spPr>
        <a:xfrm>
          <a:off x="5988921" y="2225285"/>
          <a:ext cx="1735451" cy="488874"/>
        </a:xfrm>
        <a:custGeom>
          <a:avLst/>
          <a:gdLst/>
          <a:ahLst/>
          <a:cxnLst/>
          <a:rect l="0" t="0" r="0" b="0"/>
          <a:pathLst>
            <a:path>
              <a:moveTo>
                <a:pt x="0" y="0"/>
              </a:moveTo>
              <a:lnTo>
                <a:pt x="0" y="356506"/>
              </a:lnTo>
              <a:lnTo>
                <a:pt x="1735451" y="356506"/>
              </a:lnTo>
              <a:lnTo>
                <a:pt x="1735451" y="488874"/>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82E1E7D-6A97-49C9-BF52-1DC89727ED5D}">
      <dsp:nvSpPr>
        <dsp:cNvPr id="0" name=""/>
        <dsp:cNvSpPr/>
      </dsp:nvSpPr>
      <dsp:spPr>
        <a:xfrm>
          <a:off x="5988921" y="2225285"/>
          <a:ext cx="210062" cy="488874"/>
        </a:xfrm>
        <a:custGeom>
          <a:avLst/>
          <a:gdLst/>
          <a:ahLst/>
          <a:cxnLst/>
          <a:rect l="0" t="0" r="0" b="0"/>
          <a:pathLst>
            <a:path>
              <a:moveTo>
                <a:pt x="0" y="0"/>
              </a:moveTo>
              <a:lnTo>
                <a:pt x="0" y="356506"/>
              </a:lnTo>
              <a:lnTo>
                <a:pt x="210062" y="356506"/>
              </a:lnTo>
              <a:lnTo>
                <a:pt x="210062" y="488874"/>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1BE662C-21D1-4937-AB5F-A8F5F85F8B38}">
      <dsp:nvSpPr>
        <dsp:cNvPr id="0" name=""/>
        <dsp:cNvSpPr/>
      </dsp:nvSpPr>
      <dsp:spPr>
        <a:xfrm>
          <a:off x="4673595" y="2225285"/>
          <a:ext cx="1315326" cy="488874"/>
        </a:xfrm>
        <a:custGeom>
          <a:avLst/>
          <a:gdLst/>
          <a:ahLst/>
          <a:cxnLst/>
          <a:rect l="0" t="0" r="0" b="0"/>
          <a:pathLst>
            <a:path>
              <a:moveTo>
                <a:pt x="1315326" y="0"/>
              </a:moveTo>
              <a:lnTo>
                <a:pt x="1315326" y="356506"/>
              </a:lnTo>
              <a:lnTo>
                <a:pt x="0" y="356506"/>
              </a:lnTo>
              <a:lnTo>
                <a:pt x="0" y="488874"/>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447FB96-9CF0-4703-9AD8-E30DF8D41DAB}">
      <dsp:nvSpPr>
        <dsp:cNvPr id="0" name=""/>
        <dsp:cNvSpPr/>
      </dsp:nvSpPr>
      <dsp:spPr>
        <a:xfrm>
          <a:off x="3148206" y="2225285"/>
          <a:ext cx="2840715" cy="488874"/>
        </a:xfrm>
        <a:custGeom>
          <a:avLst/>
          <a:gdLst/>
          <a:ahLst/>
          <a:cxnLst/>
          <a:rect l="0" t="0" r="0" b="0"/>
          <a:pathLst>
            <a:path>
              <a:moveTo>
                <a:pt x="2840715" y="0"/>
              </a:moveTo>
              <a:lnTo>
                <a:pt x="2840715" y="356506"/>
              </a:lnTo>
              <a:lnTo>
                <a:pt x="0" y="356506"/>
              </a:lnTo>
              <a:lnTo>
                <a:pt x="0" y="488874"/>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7512CA0-3A1C-42D5-BCF8-EBBB63B744AF}">
      <dsp:nvSpPr>
        <dsp:cNvPr id="0" name=""/>
        <dsp:cNvSpPr/>
      </dsp:nvSpPr>
      <dsp:spPr>
        <a:xfrm>
          <a:off x="1622817" y="3344486"/>
          <a:ext cx="936506" cy="264736"/>
        </a:xfrm>
        <a:custGeom>
          <a:avLst/>
          <a:gdLst/>
          <a:ahLst/>
          <a:cxnLst/>
          <a:rect l="0" t="0" r="0" b="0"/>
          <a:pathLst>
            <a:path>
              <a:moveTo>
                <a:pt x="0" y="0"/>
              </a:moveTo>
              <a:lnTo>
                <a:pt x="0" y="132368"/>
              </a:lnTo>
              <a:lnTo>
                <a:pt x="936506" y="132368"/>
              </a:lnTo>
              <a:lnTo>
                <a:pt x="936506" y="2647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5F48BA9-ECEB-4120-8D23-EAD9925C4CC5}">
      <dsp:nvSpPr>
        <dsp:cNvPr id="0" name=""/>
        <dsp:cNvSpPr/>
      </dsp:nvSpPr>
      <dsp:spPr>
        <a:xfrm>
          <a:off x="764279" y="4251115"/>
          <a:ext cx="91440" cy="264736"/>
        </a:xfrm>
        <a:custGeom>
          <a:avLst/>
          <a:gdLst/>
          <a:ahLst/>
          <a:cxnLst/>
          <a:rect l="0" t="0" r="0" b="0"/>
          <a:pathLst>
            <a:path>
              <a:moveTo>
                <a:pt x="45720" y="0"/>
              </a:moveTo>
              <a:lnTo>
                <a:pt x="45720" y="2647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3AB7F07-2613-47C1-A0E8-439790326F4D}">
      <dsp:nvSpPr>
        <dsp:cNvPr id="0" name=""/>
        <dsp:cNvSpPr/>
      </dsp:nvSpPr>
      <dsp:spPr>
        <a:xfrm>
          <a:off x="809999" y="3344486"/>
          <a:ext cx="812817" cy="264736"/>
        </a:xfrm>
        <a:custGeom>
          <a:avLst/>
          <a:gdLst/>
          <a:ahLst/>
          <a:cxnLst/>
          <a:rect l="0" t="0" r="0" b="0"/>
          <a:pathLst>
            <a:path>
              <a:moveTo>
                <a:pt x="812817" y="0"/>
              </a:moveTo>
              <a:lnTo>
                <a:pt x="812817" y="132368"/>
              </a:lnTo>
              <a:lnTo>
                <a:pt x="0" y="132368"/>
              </a:lnTo>
              <a:lnTo>
                <a:pt x="0" y="2647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EF2B643-8AAB-4496-B9AB-1649C8FEE937}">
      <dsp:nvSpPr>
        <dsp:cNvPr id="0" name=""/>
        <dsp:cNvSpPr/>
      </dsp:nvSpPr>
      <dsp:spPr>
        <a:xfrm>
          <a:off x="1622817" y="2225285"/>
          <a:ext cx="4366104" cy="488874"/>
        </a:xfrm>
        <a:custGeom>
          <a:avLst/>
          <a:gdLst/>
          <a:ahLst/>
          <a:cxnLst/>
          <a:rect l="0" t="0" r="0" b="0"/>
          <a:pathLst>
            <a:path>
              <a:moveTo>
                <a:pt x="4366104" y="0"/>
              </a:moveTo>
              <a:lnTo>
                <a:pt x="4366104" y="356506"/>
              </a:lnTo>
              <a:lnTo>
                <a:pt x="0" y="356506"/>
              </a:lnTo>
              <a:lnTo>
                <a:pt x="0" y="488874"/>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31C83F4-98B3-4D9D-B3A7-32FF150E7F7B}">
      <dsp:nvSpPr>
        <dsp:cNvPr id="0" name=""/>
        <dsp:cNvSpPr/>
      </dsp:nvSpPr>
      <dsp:spPr>
        <a:xfrm>
          <a:off x="3396895" y="1263748"/>
          <a:ext cx="5184053" cy="96153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zh-CN" altLang="en-US" sz="4400" b="1" kern="1200" dirty="0"/>
            <a:t>总  收  入</a:t>
          </a:r>
        </a:p>
      </dsp:txBody>
      <dsp:txXfrm>
        <a:off x="3396895" y="1263748"/>
        <a:ext cx="5184053" cy="961537"/>
      </dsp:txXfrm>
    </dsp:sp>
    <dsp:sp modelId="{04EA837E-A757-4105-A532-7E6C51A0A6CB}">
      <dsp:nvSpPr>
        <dsp:cNvPr id="0" name=""/>
        <dsp:cNvSpPr/>
      </dsp:nvSpPr>
      <dsp:spPr>
        <a:xfrm>
          <a:off x="992491" y="2714160"/>
          <a:ext cx="1260651" cy="630325"/>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100000"/>
            </a:lnSpc>
            <a:spcBef>
              <a:spcPct val="0"/>
            </a:spcBef>
            <a:spcAft>
              <a:spcPts val="0"/>
            </a:spcAft>
          </a:pPr>
          <a:r>
            <a:rPr lang="zh-CN" altLang="en-US" sz="1300" b="1" kern="1200" dirty="0"/>
            <a:t>地质勘查</a:t>
          </a:r>
          <a:endParaRPr lang="en-US" altLang="zh-CN" sz="1300" b="1" kern="1200" dirty="0"/>
        </a:p>
        <a:p>
          <a:pPr lvl="0" algn="ctr" defTabSz="577850">
            <a:lnSpc>
              <a:spcPct val="100000"/>
            </a:lnSpc>
            <a:spcBef>
              <a:spcPct val="0"/>
            </a:spcBef>
            <a:spcAft>
              <a:spcPts val="0"/>
            </a:spcAft>
          </a:pPr>
          <a:r>
            <a:rPr lang="zh-CN" altLang="en-US" sz="1300" b="1" kern="1200" dirty="0"/>
            <a:t>收入</a:t>
          </a:r>
        </a:p>
      </dsp:txBody>
      <dsp:txXfrm>
        <a:off x="992491" y="2714160"/>
        <a:ext cx="1260651" cy="630325"/>
      </dsp:txXfrm>
    </dsp:sp>
    <dsp:sp modelId="{646565FC-AB32-412B-ACD3-AD923DDECFAA}">
      <dsp:nvSpPr>
        <dsp:cNvPr id="0" name=""/>
        <dsp:cNvSpPr/>
      </dsp:nvSpPr>
      <dsp:spPr>
        <a:xfrm>
          <a:off x="5861" y="3609223"/>
          <a:ext cx="1608276" cy="641892"/>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b="1" kern="1200" dirty="0">
              <a:solidFill>
                <a:srgbClr val="FF0000"/>
              </a:solidFill>
            </a:rPr>
            <a:t>水（工、环）</a:t>
          </a:r>
          <a:endParaRPr lang="en-US" altLang="zh-CN" sz="1800" b="1" kern="1200" dirty="0">
            <a:solidFill>
              <a:srgbClr val="FF0000"/>
            </a:solidFill>
          </a:endParaRPr>
        </a:p>
        <a:p>
          <a:pPr lvl="0" algn="ctr" defTabSz="800100">
            <a:lnSpc>
              <a:spcPct val="100000"/>
            </a:lnSpc>
            <a:spcBef>
              <a:spcPct val="0"/>
            </a:spcBef>
            <a:spcAft>
              <a:spcPts val="0"/>
            </a:spcAft>
          </a:pPr>
          <a:r>
            <a:rPr lang="zh-CN" altLang="en-US" sz="1800" b="1" kern="1200" dirty="0">
              <a:solidFill>
                <a:srgbClr val="FF0000"/>
              </a:solidFill>
            </a:rPr>
            <a:t>地质勘查收入</a:t>
          </a:r>
        </a:p>
      </dsp:txBody>
      <dsp:txXfrm>
        <a:off x="5861" y="3609223"/>
        <a:ext cx="1608276" cy="641892"/>
      </dsp:txXfrm>
    </dsp:sp>
    <dsp:sp modelId="{77D82E94-F1E6-4332-AF14-DA297D236D2C}">
      <dsp:nvSpPr>
        <dsp:cNvPr id="0" name=""/>
        <dsp:cNvSpPr/>
      </dsp:nvSpPr>
      <dsp:spPr>
        <a:xfrm>
          <a:off x="179673" y="4515852"/>
          <a:ext cx="1260651" cy="6303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algn="ctr" defTabSz="800100">
            <a:lnSpc>
              <a:spcPct val="100000"/>
            </a:lnSpc>
            <a:spcBef>
              <a:spcPct val="0"/>
            </a:spcBef>
            <a:spcAft>
              <a:spcPts val="0"/>
            </a:spcAft>
            <a:buNone/>
          </a:pPr>
          <a:r>
            <a:rPr lang="zh-CN" altLang="en-US" sz="1600" b="1" kern="1200" dirty="0">
              <a:solidFill>
                <a:schemeClr val="bg1"/>
              </a:solidFill>
              <a:latin typeface="等线" panose="020F0502020204030204"/>
              <a:ea typeface="等线" panose="02010600030101010101" pitchFamily="2" charset="-122"/>
              <a:cs typeface="+mn-cs"/>
            </a:rPr>
            <a:t>地质灾害防治收入</a:t>
          </a:r>
        </a:p>
      </dsp:txBody>
      <dsp:txXfrm>
        <a:off x="179673" y="4515852"/>
        <a:ext cx="1260651" cy="630325"/>
      </dsp:txXfrm>
    </dsp:sp>
    <dsp:sp modelId="{DA0F437E-1DFE-41A5-B9AF-014DB9838B6A}">
      <dsp:nvSpPr>
        <dsp:cNvPr id="0" name=""/>
        <dsp:cNvSpPr/>
      </dsp:nvSpPr>
      <dsp:spPr>
        <a:xfrm>
          <a:off x="1878874" y="3609223"/>
          <a:ext cx="1360899" cy="573577"/>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100000"/>
            </a:lnSpc>
            <a:spcBef>
              <a:spcPct val="0"/>
            </a:spcBef>
            <a:spcAft>
              <a:spcPts val="0"/>
            </a:spcAft>
          </a:pPr>
          <a:r>
            <a:rPr lang="zh-CN" altLang="en-US" sz="1300" b="1" kern="1200">
              <a:solidFill>
                <a:srgbClr val="FF0000"/>
              </a:solidFill>
            </a:rPr>
            <a:t>境外地质勘查</a:t>
          </a:r>
          <a:endParaRPr lang="en-US" altLang="zh-CN" sz="1300" b="1" kern="1200">
            <a:solidFill>
              <a:srgbClr val="FF0000"/>
            </a:solidFill>
          </a:endParaRPr>
        </a:p>
        <a:p>
          <a:pPr lvl="0" algn="ctr" defTabSz="577850">
            <a:lnSpc>
              <a:spcPct val="100000"/>
            </a:lnSpc>
            <a:spcBef>
              <a:spcPct val="0"/>
            </a:spcBef>
            <a:spcAft>
              <a:spcPts val="0"/>
            </a:spcAft>
          </a:pPr>
          <a:r>
            <a:rPr lang="zh-CN" altLang="en-US" sz="1300" b="1" kern="1200">
              <a:solidFill>
                <a:srgbClr val="FF0000"/>
              </a:solidFill>
            </a:rPr>
            <a:t>收入</a:t>
          </a:r>
          <a:endParaRPr lang="zh-CN" altLang="en-US" sz="1300" b="1" kern="1200" dirty="0">
            <a:solidFill>
              <a:srgbClr val="FF0000"/>
            </a:solidFill>
          </a:endParaRPr>
        </a:p>
      </dsp:txBody>
      <dsp:txXfrm>
        <a:off x="1878874" y="3609223"/>
        <a:ext cx="1360899" cy="573577"/>
      </dsp:txXfrm>
    </dsp:sp>
    <dsp:sp modelId="{ABE940C2-FCF2-44BC-B113-40C76405912E}">
      <dsp:nvSpPr>
        <dsp:cNvPr id="0" name=""/>
        <dsp:cNvSpPr/>
      </dsp:nvSpPr>
      <dsp:spPr>
        <a:xfrm>
          <a:off x="2517880" y="2714160"/>
          <a:ext cx="1260651" cy="63032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CN" sz="1600" b="1" kern="1200" dirty="0"/>
        </a:p>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CN" sz="1600" b="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1600" b="1" kern="1200" dirty="0"/>
            <a:t>财政拨款</a:t>
          </a:r>
        </a:p>
        <a:p>
          <a:pPr marL="0" lvl="0" algn="ctr" defTabSz="711200">
            <a:lnSpc>
              <a:spcPct val="90000"/>
            </a:lnSpc>
            <a:spcBef>
              <a:spcPct val="0"/>
            </a:spcBef>
            <a:spcAft>
              <a:spcPct val="35000"/>
            </a:spcAft>
            <a:buNone/>
          </a:pPr>
          <a:endParaRPr lang="zh-CN" altLang="en-US" sz="3600" kern="1200" dirty="0"/>
        </a:p>
      </dsp:txBody>
      <dsp:txXfrm>
        <a:off x="2517880" y="2714160"/>
        <a:ext cx="1260651" cy="630325"/>
      </dsp:txXfrm>
    </dsp:sp>
    <dsp:sp modelId="{48756EB2-F066-4CAE-9791-07E71B7D1DAC}">
      <dsp:nvSpPr>
        <dsp:cNvPr id="0" name=""/>
        <dsp:cNvSpPr/>
      </dsp:nvSpPr>
      <dsp:spPr>
        <a:xfrm>
          <a:off x="4043269" y="2714160"/>
          <a:ext cx="1260651" cy="630325"/>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endParaRPr lang="en-US" altLang="zh-CN" sz="1600" b="1" kern="1200" dirty="0"/>
        </a:p>
        <a:p>
          <a:pPr lvl="0" algn="ctr" defTabSz="711200">
            <a:lnSpc>
              <a:spcPct val="100000"/>
            </a:lnSpc>
            <a:spcBef>
              <a:spcPct val="0"/>
            </a:spcBef>
            <a:spcAft>
              <a:spcPts val="0"/>
            </a:spcAft>
          </a:pPr>
          <a:endParaRPr lang="en-US" altLang="zh-CN" sz="1600" b="1" kern="1200" dirty="0"/>
        </a:p>
        <a:p>
          <a:pPr lvl="0" algn="ctr" defTabSz="711200">
            <a:lnSpc>
              <a:spcPct val="100000"/>
            </a:lnSpc>
            <a:spcBef>
              <a:spcPct val="0"/>
            </a:spcBef>
            <a:spcAft>
              <a:spcPts val="0"/>
            </a:spcAft>
          </a:pPr>
          <a:r>
            <a:rPr lang="zh-CN" altLang="en-US" sz="1600" b="1" kern="1200" dirty="0"/>
            <a:t>工程勘察与</a:t>
          </a:r>
          <a:endParaRPr lang="en-US" altLang="zh-CN" sz="1600" b="1" kern="1200" dirty="0"/>
        </a:p>
        <a:p>
          <a:pPr lvl="0" algn="ctr" defTabSz="711200">
            <a:lnSpc>
              <a:spcPct val="100000"/>
            </a:lnSpc>
            <a:spcBef>
              <a:spcPct val="0"/>
            </a:spcBef>
            <a:spcAft>
              <a:spcPts val="0"/>
            </a:spcAft>
          </a:pPr>
          <a:r>
            <a:rPr lang="zh-CN" altLang="en-US" sz="1600" b="1" kern="1200" dirty="0"/>
            <a:t>施工收入</a:t>
          </a:r>
        </a:p>
        <a:p>
          <a:pPr lvl="0" algn="ctr" defTabSz="711200">
            <a:spcBef>
              <a:spcPct val="0"/>
            </a:spcBef>
          </a:pPr>
          <a:endParaRPr lang="zh-CN" altLang="en-US" sz="3600" b="1" kern="1200" dirty="0"/>
        </a:p>
      </dsp:txBody>
      <dsp:txXfrm>
        <a:off x="4043269" y="2714160"/>
        <a:ext cx="1260651" cy="630325"/>
      </dsp:txXfrm>
    </dsp:sp>
    <dsp:sp modelId="{84E26590-01EA-42AC-8F51-C3AB6E62451A}">
      <dsp:nvSpPr>
        <dsp:cNvPr id="0" name=""/>
        <dsp:cNvSpPr/>
      </dsp:nvSpPr>
      <dsp:spPr>
        <a:xfrm>
          <a:off x="5568658" y="2714160"/>
          <a:ext cx="1260651" cy="630325"/>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100000"/>
            </a:lnSpc>
            <a:spcBef>
              <a:spcPct val="0"/>
            </a:spcBef>
            <a:spcAft>
              <a:spcPts val="0"/>
            </a:spcAft>
          </a:pPr>
          <a:r>
            <a:rPr lang="zh-CN" altLang="en-US" sz="1300" b="1" kern="1200" dirty="0"/>
            <a:t>矿产开发收入</a:t>
          </a:r>
        </a:p>
      </dsp:txBody>
      <dsp:txXfrm>
        <a:off x="5568658" y="2714160"/>
        <a:ext cx="1260651" cy="630325"/>
      </dsp:txXfrm>
    </dsp:sp>
    <dsp:sp modelId="{57316737-FDAA-40A3-A91B-ACF9216A7561}">
      <dsp:nvSpPr>
        <dsp:cNvPr id="0" name=""/>
        <dsp:cNvSpPr/>
      </dsp:nvSpPr>
      <dsp:spPr>
        <a:xfrm>
          <a:off x="7094047" y="2714160"/>
          <a:ext cx="1260651" cy="630325"/>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endParaRPr lang="en-US" altLang="zh-CN" sz="1600" b="1" kern="1200" dirty="0"/>
        </a:p>
        <a:p>
          <a:pPr lvl="0" algn="ctr" defTabSz="711200">
            <a:lnSpc>
              <a:spcPct val="100000"/>
            </a:lnSpc>
            <a:spcBef>
              <a:spcPct val="0"/>
            </a:spcBef>
            <a:spcAft>
              <a:spcPts val="0"/>
            </a:spcAft>
          </a:pPr>
          <a:endParaRPr lang="en-US" altLang="zh-CN" sz="1600" b="1" kern="1200" dirty="0"/>
        </a:p>
        <a:p>
          <a:pPr lvl="0" algn="ctr" defTabSz="711200">
            <a:lnSpc>
              <a:spcPct val="100000"/>
            </a:lnSpc>
            <a:spcBef>
              <a:spcPct val="0"/>
            </a:spcBef>
            <a:spcAft>
              <a:spcPts val="0"/>
            </a:spcAft>
          </a:pPr>
          <a:r>
            <a:rPr lang="zh-CN" altLang="en-US" sz="1600" b="1" kern="1200" dirty="0"/>
            <a:t>矿业权转让</a:t>
          </a:r>
          <a:endParaRPr lang="en-US" altLang="zh-CN" sz="1600" b="1" kern="1200" dirty="0"/>
        </a:p>
        <a:p>
          <a:pPr lvl="0" algn="ctr" defTabSz="711200">
            <a:lnSpc>
              <a:spcPct val="100000"/>
            </a:lnSpc>
            <a:spcBef>
              <a:spcPct val="0"/>
            </a:spcBef>
            <a:spcAft>
              <a:spcPts val="0"/>
            </a:spcAft>
          </a:pPr>
          <a:r>
            <a:rPr lang="zh-CN" altLang="en-US" sz="1600" b="1" kern="1200" dirty="0"/>
            <a:t>收入</a:t>
          </a:r>
        </a:p>
        <a:p>
          <a:pPr lvl="0" algn="ctr" defTabSz="711200">
            <a:lnSpc>
              <a:spcPct val="100000"/>
            </a:lnSpc>
            <a:spcBef>
              <a:spcPct val="0"/>
            </a:spcBef>
            <a:spcAft>
              <a:spcPts val="0"/>
            </a:spcAft>
          </a:pPr>
          <a:endParaRPr lang="zh-CN" altLang="en-US" sz="3600" b="1" kern="1200" dirty="0"/>
        </a:p>
      </dsp:txBody>
      <dsp:txXfrm>
        <a:off x="7094047" y="2714160"/>
        <a:ext cx="1260651" cy="630325"/>
      </dsp:txXfrm>
    </dsp:sp>
    <dsp:sp modelId="{68AB2FA5-15BA-47B4-80A4-D3EB7C77E433}">
      <dsp:nvSpPr>
        <dsp:cNvPr id="0" name=""/>
        <dsp:cNvSpPr/>
      </dsp:nvSpPr>
      <dsp:spPr>
        <a:xfrm>
          <a:off x="8619435" y="2714160"/>
          <a:ext cx="1260651" cy="630325"/>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a:t>投资收益</a:t>
          </a:r>
        </a:p>
      </dsp:txBody>
      <dsp:txXfrm>
        <a:off x="8619435" y="2714160"/>
        <a:ext cx="1260651" cy="630325"/>
      </dsp:txXfrm>
    </dsp:sp>
    <dsp:sp modelId="{11BBD172-0610-459C-AFDE-450C4A411C3E}">
      <dsp:nvSpPr>
        <dsp:cNvPr id="0" name=""/>
        <dsp:cNvSpPr/>
      </dsp:nvSpPr>
      <dsp:spPr>
        <a:xfrm>
          <a:off x="10144824" y="2714160"/>
          <a:ext cx="1260651" cy="630325"/>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a:t>其他收入</a:t>
          </a:r>
        </a:p>
      </dsp:txBody>
      <dsp:txXfrm>
        <a:off x="10144824" y="2714160"/>
        <a:ext cx="1260651" cy="630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0992-645C-41E9-906C-EF2F23EBCF33}">
      <dsp:nvSpPr>
        <dsp:cNvPr id="0" name=""/>
        <dsp:cNvSpPr/>
      </dsp:nvSpPr>
      <dsp:spPr>
        <a:xfrm>
          <a:off x="4689992" y="2553031"/>
          <a:ext cx="971635" cy="337262"/>
        </a:xfrm>
        <a:custGeom>
          <a:avLst/>
          <a:gdLst/>
          <a:ahLst/>
          <a:cxnLst/>
          <a:rect l="0" t="0" r="0" b="0"/>
          <a:pathLst>
            <a:path>
              <a:moveTo>
                <a:pt x="0" y="0"/>
              </a:moveTo>
              <a:lnTo>
                <a:pt x="0" y="168631"/>
              </a:lnTo>
              <a:lnTo>
                <a:pt x="971635" y="168631"/>
              </a:lnTo>
              <a:lnTo>
                <a:pt x="971635" y="337262"/>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F6793252-523F-4505-BBF8-5CE63F83F913}">
      <dsp:nvSpPr>
        <dsp:cNvPr id="0" name=""/>
        <dsp:cNvSpPr/>
      </dsp:nvSpPr>
      <dsp:spPr>
        <a:xfrm>
          <a:off x="3718356" y="2553031"/>
          <a:ext cx="971635" cy="337262"/>
        </a:xfrm>
        <a:custGeom>
          <a:avLst/>
          <a:gdLst/>
          <a:ahLst/>
          <a:cxnLst/>
          <a:rect l="0" t="0" r="0" b="0"/>
          <a:pathLst>
            <a:path>
              <a:moveTo>
                <a:pt x="971635" y="0"/>
              </a:moveTo>
              <a:lnTo>
                <a:pt x="971635" y="168631"/>
              </a:lnTo>
              <a:lnTo>
                <a:pt x="0" y="168631"/>
              </a:lnTo>
              <a:lnTo>
                <a:pt x="0" y="337262"/>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49305AE-AF88-4365-B884-6A534022DDB4}">
      <dsp:nvSpPr>
        <dsp:cNvPr id="0" name=""/>
        <dsp:cNvSpPr/>
      </dsp:nvSpPr>
      <dsp:spPr>
        <a:xfrm>
          <a:off x="2746720" y="1412765"/>
          <a:ext cx="1943271" cy="337262"/>
        </a:xfrm>
        <a:custGeom>
          <a:avLst/>
          <a:gdLst/>
          <a:ahLst/>
          <a:cxnLst/>
          <a:rect l="0" t="0" r="0" b="0"/>
          <a:pathLst>
            <a:path>
              <a:moveTo>
                <a:pt x="0" y="0"/>
              </a:moveTo>
              <a:lnTo>
                <a:pt x="0" y="168631"/>
              </a:lnTo>
              <a:lnTo>
                <a:pt x="1943271" y="168631"/>
              </a:lnTo>
              <a:lnTo>
                <a:pt x="1943271" y="337262"/>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79AB744-C099-4677-B0F7-0B7D4E37C142}">
      <dsp:nvSpPr>
        <dsp:cNvPr id="0" name=""/>
        <dsp:cNvSpPr/>
      </dsp:nvSpPr>
      <dsp:spPr>
        <a:xfrm>
          <a:off x="2701000" y="1412765"/>
          <a:ext cx="91440" cy="337262"/>
        </a:xfrm>
        <a:custGeom>
          <a:avLst/>
          <a:gdLst/>
          <a:ahLst/>
          <a:cxnLst/>
          <a:rect l="0" t="0" r="0" b="0"/>
          <a:pathLst>
            <a:path>
              <a:moveTo>
                <a:pt x="45720" y="0"/>
              </a:moveTo>
              <a:lnTo>
                <a:pt x="45720" y="337262"/>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AB9FCCD-8EAF-4145-AFF2-367EA6FD737E}">
      <dsp:nvSpPr>
        <dsp:cNvPr id="0" name=""/>
        <dsp:cNvSpPr/>
      </dsp:nvSpPr>
      <dsp:spPr>
        <a:xfrm>
          <a:off x="803448" y="1412765"/>
          <a:ext cx="1943271" cy="337262"/>
        </a:xfrm>
        <a:custGeom>
          <a:avLst/>
          <a:gdLst/>
          <a:ahLst/>
          <a:cxnLst/>
          <a:rect l="0" t="0" r="0" b="0"/>
          <a:pathLst>
            <a:path>
              <a:moveTo>
                <a:pt x="1943271" y="0"/>
              </a:moveTo>
              <a:lnTo>
                <a:pt x="1943271" y="168631"/>
              </a:lnTo>
              <a:lnTo>
                <a:pt x="0" y="168631"/>
              </a:lnTo>
              <a:lnTo>
                <a:pt x="0" y="337262"/>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6741080-525D-4577-B920-D52D6380BC2E}">
      <dsp:nvSpPr>
        <dsp:cNvPr id="0" name=""/>
        <dsp:cNvSpPr/>
      </dsp:nvSpPr>
      <dsp:spPr>
        <a:xfrm>
          <a:off x="1733151" y="609760"/>
          <a:ext cx="2027137" cy="8030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a:t>地质勘查收入</a:t>
          </a:r>
        </a:p>
      </dsp:txBody>
      <dsp:txXfrm>
        <a:off x="1733151" y="609760"/>
        <a:ext cx="2027137" cy="803004"/>
      </dsp:txXfrm>
    </dsp:sp>
    <dsp:sp modelId="{F594389A-4AEE-4E75-A1E6-7F773415322A}">
      <dsp:nvSpPr>
        <dsp:cNvPr id="0" name=""/>
        <dsp:cNvSpPr/>
      </dsp:nvSpPr>
      <dsp:spPr>
        <a:xfrm>
          <a:off x="443" y="1750027"/>
          <a:ext cx="1606009" cy="803004"/>
        </a:xfrm>
        <a:prstGeom prst="rect">
          <a:avLst/>
        </a:prstGeom>
        <a:solidFill>
          <a:schemeClr val="accent4">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a:t>中央财政</a:t>
          </a:r>
        </a:p>
      </dsp:txBody>
      <dsp:txXfrm>
        <a:off x="443" y="1750027"/>
        <a:ext cx="1606009" cy="803004"/>
      </dsp:txXfrm>
    </dsp:sp>
    <dsp:sp modelId="{EEE7FA5D-646C-4D73-837F-C44E8FBA3D20}">
      <dsp:nvSpPr>
        <dsp:cNvPr id="0" name=""/>
        <dsp:cNvSpPr/>
      </dsp:nvSpPr>
      <dsp:spPr>
        <a:xfrm>
          <a:off x="1943715" y="1750027"/>
          <a:ext cx="1606009" cy="8030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a:t>地方财政</a:t>
          </a:r>
        </a:p>
      </dsp:txBody>
      <dsp:txXfrm>
        <a:off x="1943715" y="1750027"/>
        <a:ext cx="1606009" cy="803004"/>
      </dsp:txXfrm>
    </dsp:sp>
    <dsp:sp modelId="{0106BD74-FD0B-4022-A8C9-ABBC8209484C}">
      <dsp:nvSpPr>
        <dsp:cNvPr id="0" name=""/>
        <dsp:cNvSpPr/>
      </dsp:nvSpPr>
      <dsp:spPr>
        <a:xfrm>
          <a:off x="3886987" y="1750027"/>
          <a:ext cx="1606009" cy="8030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a:t>非财政资金</a:t>
          </a:r>
        </a:p>
      </dsp:txBody>
      <dsp:txXfrm>
        <a:off x="3886987" y="1750027"/>
        <a:ext cx="1606009" cy="803004"/>
      </dsp:txXfrm>
    </dsp:sp>
    <dsp:sp modelId="{E5FD6059-4D9B-4E28-8F3A-1A23300162C9}">
      <dsp:nvSpPr>
        <dsp:cNvPr id="0" name=""/>
        <dsp:cNvSpPr/>
      </dsp:nvSpPr>
      <dsp:spPr>
        <a:xfrm>
          <a:off x="2915351" y="2890293"/>
          <a:ext cx="1606009" cy="8030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a:t>国   有</a:t>
          </a:r>
        </a:p>
      </dsp:txBody>
      <dsp:txXfrm>
        <a:off x="2915351" y="2890293"/>
        <a:ext cx="1606009" cy="803004"/>
      </dsp:txXfrm>
    </dsp:sp>
    <dsp:sp modelId="{9A2F03AA-27B4-40B4-A8A5-8B6499F70269}">
      <dsp:nvSpPr>
        <dsp:cNvPr id="0" name=""/>
        <dsp:cNvSpPr/>
      </dsp:nvSpPr>
      <dsp:spPr>
        <a:xfrm>
          <a:off x="4858623" y="2890293"/>
          <a:ext cx="1606009" cy="8030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a:t>非国有</a:t>
          </a:r>
        </a:p>
      </dsp:txBody>
      <dsp:txXfrm>
        <a:off x="4858623" y="2890293"/>
        <a:ext cx="1606009" cy="8030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AB744-C099-4677-B0F7-0B7D4E37C142}">
      <dsp:nvSpPr>
        <dsp:cNvPr id="0" name=""/>
        <dsp:cNvSpPr/>
      </dsp:nvSpPr>
      <dsp:spPr>
        <a:xfrm>
          <a:off x="2354424" y="1535918"/>
          <a:ext cx="1330323" cy="618036"/>
        </a:xfrm>
        <a:custGeom>
          <a:avLst/>
          <a:gdLst/>
          <a:ahLst/>
          <a:cxnLst/>
          <a:rect l="0" t="0" r="0" b="0"/>
          <a:pathLst>
            <a:path>
              <a:moveTo>
                <a:pt x="0" y="0"/>
              </a:moveTo>
              <a:lnTo>
                <a:pt x="0" y="309018"/>
              </a:lnTo>
              <a:lnTo>
                <a:pt x="1330323" y="309018"/>
              </a:lnTo>
              <a:lnTo>
                <a:pt x="1330323" y="6180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AB9FCCD-8EAF-4145-AFF2-367EA6FD737E}">
      <dsp:nvSpPr>
        <dsp:cNvPr id="0" name=""/>
        <dsp:cNvSpPr/>
      </dsp:nvSpPr>
      <dsp:spPr>
        <a:xfrm>
          <a:off x="1023497" y="1535918"/>
          <a:ext cx="1330926" cy="618036"/>
        </a:xfrm>
        <a:custGeom>
          <a:avLst/>
          <a:gdLst/>
          <a:ahLst/>
          <a:cxnLst/>
          <a:rect l="0" t="0" r="0" b="0"/>
          <a:pathLst>
            <a:path>
              <a:moveTo>
                <a:pt x="1330926" y="0"/>
              </a:moveTo>
              <a:lnTo>
                <a:pt x="1330926" y="309018"/>
              </a:lnTo>
              <a:lnTo>
                <a:pt x="0" y="309018"/>
              </a:lnTo>
              <a:lnTo>
                <a:pt x="0" y="61803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6741080-525D-4577-B920-D52D6380BC2E}">
      <dsp:nvSpPr>
        <dsp:cNvPr id="0" name=""/>
        <dsp:cNvSpPr/>
      </dsp:nvSpPr>
      <dsp:spPr>
        <a:xfrm>
          <a:off x="1333119" y="727659"/>
          <a:ext cx="2042610" cy="8082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a:t>财政拨款</a:t>
          </a:r>
        </a:p>
      </dsp:txBody>
      <dsp:txXfrm>
        <a:off x="1333119" y="727659"/>
        <a:ext cx="2042610" cy="808259"/>
      </dsp:txXfrm>
    </dsp:sp>
    <dsp:sp modelId="{F594389A-4AEE-4E75-A1E6-7F773415322A}">
      <dsp:nvSpPr>
        <dsp:cNvPr id="0" name=""/>
        <dsp:cNvSpPr/>
      </dsp:nvSpPr>
      <dsp:spPr>
        <a:xfrm>
          <a:off x="2192" y="2153954"/>
          <a:ext cx="2042610" cy="8082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a:t>中央财政</a:t>
          </a:r>
        </a:p>
      </dsp:txBody>
      <dsp:txXfrm>
        <a:off x="2192" y="2153954"/>
        <a:ext cx="2042610" cy="808259"/>
      </dsp:txXfrm>
    </dsp:sp>
    <dsp:sp modelId="{EEE7FA5D-646C-4D73-837F-C44E8FBA3D20}">
      <dsp:nvSpPr>
        <dsp:cNvPr id="0" name=""/>
        <dsp:cNvSpPr/>
      </dsp:nvSpPr>
      <dsp:spPr>
        <a:xfrm>
          <a:off x="2662839" y="2153954"/>
          <a:ext cx="2043817" cy="8082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a:t>地方财政</a:t>
          </a:r>
        </a:p>
      </dsp:txBody>
      <dsp:txXfrm>
        <a:off x="2662839" y="2153954"/>
        <a:ext cx="2043817" cy="8082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6E7A2-CCB2-4348-964B-C2CEE6F6BEFF}">
      <dsp:nvSpPr>
        <dsp:cNvPr id="0" name=""/>
        <dsp:cNvSpPr/>
      </dsp:nvSpPr>
      <dsp:spPr>
        <a:xfrm>
          <a:off x="6013961" y="2186042"/>
          <a:ext cx="4766396" cy="486848"/>
        </a:xfrm>
        <a:custGeom>
          <a:avLst/>
          <a:gdLst/>
          <a:ahLst/>
          <a:cxnLst/>
          <a:rect l="0" t="0" r="0" b="0"/>
          <a:pathLst>
            <a:path>
              <a:moveTo>
                <a:pt x="0" y="0"/>
              </a:moveTo>
              <a:lnTo>
                <a:pt x="0" y="355028"/>
              </a:lnTo>
              <a:lnTo>
                <a:pt x="4766396" y="355028"/>
              </a:lnTo>
              <a:lnTo>
                <a:pt x="4766396" y="48684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25E9A84-FBB3-49DC-B756-B8DC0E9420C0}">
      <dsp:nvSpPr>
        <dsp:cNvPr id="0" name=""/>
        <dsp:cNvSpPr/>
      </dsp:nvSpPr>
      <dsp:spPr>
        <a:xfrm>
          <a:off x="6013961" y="2186042"/>
          <a:ext cx="3247328" cy="486848"/>
        </a:xfrm>
        <a:custGeom>
          <a:avLst/>
          <a:gdLst/>
          <a:ahLst/>
          <a:cxnLst/>
          <a:rect l="0" t="0" r="0" b="0"/>
          <a:pathLst>
            <a:path>
              <a:moveTo>
                <a:pt x="0" y="0"/>
              </a:moveTo>
              <a:lnTo>
                <a:pt x="0" y="355028"/>
              </a:lnTo>
              <a:lnTo>
                <a:pt x="3247328" y="355028"/>
              </a:lnTo>
              <a:lnTo>
                <a:pt x="3247328" y="48684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82E1E7D-6A97-49C9-BF52-1DC89727ED5D}">
      <dsp:nvSpPr>
        <dsp:cNvPr id="0" name=""/>
        <dsp:cNvSpPr/>
      </dsp:nvSpPr>
      <dsp:spPr>
        <a:xfrm>
          <a:off x="6013961" y="2186042"/>
          <a:ext cx="1728260" cy="486848"/>
        </a:xfrm>
        <a:custGeom>
          <a:avLst/>
          <a:gdLst/>
          <a:ahLst/>
          <a:cxnLst/>
          <a:rect l="0" t="0" r="0" b="0"/>
          <a:pathLst>
            <a:path>
              <a:moveTo>
                <a:pt x="0" y="0"/>
              </a:moveTo>
              <a:lnTo>
                <a:pt x="0" y="355028"/>
              </a:lnTo>
              <a:lnTo>
                <a:pt x="1728260" y="355028"/>
              </a:lnTo>
              <a:lnTo>
                <a:pt x="1728260" y="48684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74083671-55B1-4817-8873-AC393C5B8B45}">
      <dsp:nvSpPr>
        <dsp:cNvPr id="0" name=""/>
        <dsp:cNvSpPr/>
      </dsp:nvSpPr>
      <dsp:spPr>
        <a:xfrm>
          <a:off x="6013961" y="2186042"/>
          <a:ext cx="209192" cy="486848"/>
        </a:xfrm>
        <a:custGeom>
          <a:avLst/>
          <a:gdLst/>
          <a:ahLst/>
          <a:cxnLst/>
          <a:rect l="0" t="0" r="0" b="0"/>
          <a:pathLst>
            <a:path>
              <a:moveTo>
                <a:pt x="0" y="0"/>
              </a:moveTo>
              <a:lnTo>
                <a:pt x="0" y="355028"/>
              </a:lnTo>
              <a:lnTo>
                <a:pt x="209192" y="355028"/>
              </a:lnTo>
              <a:lnTo>
                <a:pt x="209192" y="48684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1BE662C-21D1-4937-AB5F-A8F5F85F8B38}">
      <dsp:nvSpPr>
        <dsp:cNvPr id="0" name=""/>
        <dsp:cNvSpPr/>
      </dsp:nvSpPr>
      <dsp:spPr>
        <a:xfrm>
          <a:off x="4704085" y="2186042"/>
          <a:ext cx="1309876" cy="486848"/>
        </a:xfrm>
        <a:custGeom>
          <a:avLst/>
          <a:gdLst/>
          <a:ahLst/>
          <a:cxnLst/>
          <a:rect l="0" t="0" r="0" b="0"/>
          <a:pathLst>
            <a:path>
              <a:moveTo>
                <a:pt x="1309876" y="0"/>
              </a:moveTo>
              <a:lnTo>
                <a:pt x="1309876" y="355028"/>
              </a:lnTo>
              <a:lnTo>
                <a:pt x="0" y="355028"/>
              </a:lnTo>
              <a:lnTo>
                <a:pt x="0" y="48684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D33A11E-DF90-43E5-8064-71C2B2550813}">
      <dsp:nvSpPr>
        <dsp:cNvPr id="0" name=""/>
        <dsp:cNvSpPr/>
      </dsp:nvSpPr>
      <dsp:spPr>
        <a:xfrm>
          <a:off x="3185016" y="2186042"/>
          <a:ext cx="2828944" cy="486848"/>
        </a:xfrm>
        <a:custGeom>
          <a:avLst/>
          <a:gdLst/>
          <a:ahLst/>
          <a:cxnLst/>
          <a:rect l="0" t="0" r="0" b="0"/>
          <a:pathLst>
            <a:path>
              <a:moveTo>
                <a:pt x="2828944" y="0"/>
              </a:moveTo>
              <a:lnTo>
                <a:pt x="2828944" y="355028"/>
              </a:lnTo>
              <a:lnTo>
                <a:pt x="0" y="355028"/>
              </a:lnTo>
              <a:lnTo>
                <a:pt x="0" y="48684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7512CA0-3A1C-42D5-BCF8-EBBB63B744AF}">
      <dsp:nvSpPr>
        <dsp:cNvPr id="0" name=""/>
        <dsp:cNvSpPr/>
      </dsp:nvSpPr>
      <dsp:spPr>
        <a:xfrm>
          <a:off x="1665948" y="3300605"/>
          <a:ext cx="1006370" cy="263639"/>
        </a:xfrm>
        <a:custGeom>
          <a:avLst/>
          <a:gdLst/>
          <a:ahLst/>
          <a:cxnLst/>
          <a:rect l="0" t="0" r="0" b="0"/>
          <a:pathLst>
            <a:path>
              <a:moveTo>
                <a:pt x="0" y="0"/>
              </a:moveTo>
              <a:lnTo>
                <a:pt x="0" y="131819"/>
              </a:lnTo>
              <a:lnTo>
                <a:pt x="1006370" y="131819"/>
              </a:lnTo>
              <a:lnTo>
                <a:pt x="1006370" y="263639"/>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54E3FEB-6156-482C-8683-2BC8DC667393}">
      <dsp:nvSpPr>
        <dsp:cNvPr id="0" name=""/>
        <dsp:cNvSpPr/>
      </dsp:nvSpPr>
      <dsp:spPr>
        <a:xfrm>
          <a:off x="832096" y="4203477"/>
          <a:ext cx="91440" cy="263639"/>
        </a:xfrm>
        <a:custGeom>
          <a:avLst/>
          <a:gdLst/>
          <a:ahLst/>
          <a:cxnLst/>
          <a:rect l="0" t="0" r="0" b="0"/>
          <a:pathLst>
            <a:path>
              <a:moveTo>
                <a:pt x="45720" y="0"/>
              </a:moveTo>
              <a:lnTo>
                <a:pt x="45720" y="263639"/>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3AB7F07-2613-47C1-A0E8-439790326F4D}">
      <dsp:nvSpPr>
        <dsp:cNvPr id="0" name=""/>
        <dsp:cNvSpPr/>
      </dsp:nvSpPr>
      <dsp:spPr>
        <a:xfrm>
          <a:off x="877816" y="3300605"/>
          <a:ext cx="788132" cy="263639"/>
        </a:xfrm>
        <a:custGeom>
          <a:avLst/>
          <a:gdLst/>
          <a:ahLst/>
          <a:cxnLst/>
          <a:rect l="0" t="0" r="0" b="0"/>
          <a:pathLst>
            <a:path>
              <a:moveTo>
                <a:pt x="788132" y="0"/>
              </a:moveTo>
              <a:lnTo>
                <a:pt x="788132" y="131819"/>
              </a:lnTo>
              <a:lnTo>
                <a:pt x="0" y="131819"/>
              </a:lnTo>
              <a:lnTo>
                <a:pt x="0" y="263639"/>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EF2B643-8AAB-4496-B9AB-1649C8FEE937}">
      <dsp:nvSpPr>
        <dsp:cNvPr id="0" name=""/>
        <dsp:cNvSpPr/>
      </dsp:nvSpPr>
      <dsp:spPr>
        <a:xfrm>
          <a:off x="1665948" y="2186042"/>
          <a:ext cx="4348012" cy="486848"/>
        </a:xfrm>
        <a:custGeom>
          <a:avLst/>
          <a:gdLst/>
          <a:ahLst/>
          <a:cxnLst/>
          <a:rect l="0" t="0" r="0" b="0"/>
          <a:pathLst>
            <a:path>
              <a:moveTo>
                <a:pt x="4348012" y="0"/>
              </a:moveTo>
              <a:lnTo>
                <a:pt x="4348012" y="355028"/>
              </a:lnTo>
              <a:lnTo>
                <a:pt x="0" y="355028"/>
              </a:lnTo>
              <a:lnTo>
                <a:pt x="0" y="48684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31C83F4-98B3-4D9D-B3A7-32FF150E7F7B}">
      <dsp:nvSpPr>
        <dsp:cNvPr id="0" name=""/>
        <dsp:cNvSpPr/>
      </dsp:nvSpPr>
      <dsp:spPr>
        <a:xfrm>
          <a:off x="3614630" y="1316024"/>
          <a:ext cx="4798661" cy="87001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zh-CN" altLang="en-US" sz="4400" b="1" kern="1200" dirty="0"/>
            <a:t>总  收  入</a:t>
          </a:r>
        </a:p>
      </dsp:txBody>
      <dsp:txXfrm>
        <a:off x="3614630" y="1316024"/>
        <a:ext cx="4798661" cy="870018"/>
      </dsp:txXfrm>
    </dsp:sp>
    <dsp:sp modelId="{04EA837E-A757-4105-A532-7E6C51A0A6CB}">
      <dsp:nvSpPr>
        <dsp:cNvPr id="0" name=""/>
        <dsp:cNvSpPr/>
      </dsp:nvSpPr>
      <dsp:spPr>
        <a:xfrm>
          <a:off x="1038234" y="2672891"/>
          <a:ext cx="1255428" cy="627714"/>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100000"/>
            </a:lnSpc>
            <a:spcBef>
              <a:spcPct val="0"/>
            </a:spcBef>
            <a:spcAft>
              <a:spcPts val="0"/>
            </a:spcAft>
          </a:pPr>
          <a:r>
            <a:rPr lang="zh-CN" altLang="en-US" sz="1500" b="1" kern="1200" dirty="0"/>
            <a:t>地质勘查</a:t>
          </a:r>
          <a:endParaRPr lang="en-US" altLang="zh-CN" sz="1500" b="1" kern="1200" dirty="0"/>
        </a:p>
        <a:p>
          <a:pPr lvl="0" algn="ctr" defTabSz="666750">
            <a:lnSpc>
              <a:spcPct val="100000"/>
            </a:lnSpc>
            <a:spcBef>
              <a:spcPct val="0"/>
            </a:spcBef>
            <a:spcAft>
              <a:spcPts val="0"/>
            </a:spcAft>
          </a:pPr>
          <a:r>
            <a:rPr lang="zh-CN" altLang="en-US" sz="1500" b="1" kern="1200" dirty="0"/>
            <a:t>收入</a:t>
          </a:r>
        </a:p>
      </dsp:txBody>
      <dsp:txXfrm>
        <a:off x="1038234" y="2672891"/>
        <a:ext cx="1255428" cy="627714"/>
      </dsp:txXfrm>
    </dsp:sp>
    <dsp:sp modelId="{646565FC-AB32-412B-ACD3-AD923DDECFAA}">
      <dsp:nvSpPr>
        <dsp:cNvPr id="0" name=""/>
        <dsp:cNvSpPr/>
      </dsp:nvSpPr>
      <dsp:spPr>
        <a:xfrm>
          <a:off x="3265" y="3564245"/>
          <a:ext cx="1749100" cy="639232"/>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b="1" kern="1200" dirty="0">
              <a:solidFill>
                <a:srgbClr val="FF0000"/>
              </a:solidFill>
            </a:rPr>
            <a:t>水（工、环）</a:t>
          </a:r>
          <a:endParaRPr lang="en-US" altLang="zh-CN" sz="1800" b="1" kern="1200" dirty="0">
            <a:solidFill>
              <a:srgbClr val="FF0000"/>
            </a:solidFill>
          </a:endParaRPr>
        </a:p>
        <a:p>
          <a:pPr lvl="0" algn="ctr" defTabSz="800100">
            <a:lnSpc>
              <a:spcPct val="100000"/>
            </a:lnSpc>
            <a:spcBef>
              <a:spcPct val="0"/>
            </a:spcBef>
            <a:spcAft>
              <a:spcPts val="0"/>
            </a:spcAft>
          </a:pPr>
          <a:r>
            <a:rPr lang="zh-CN" altLang="en-US" sz="1800" b="1" kern="1200" dirty="0">
              <a:solidFill>
                <a:srgbClr val="FF0000"/>
              </a:solidFill>
            </a:rPr>
            <a:t>地质勘查收入</a:t>
          </a:r>
        </a:p>
      </dsp:txBody>
      <dsp:txXfrm>
        <a:off x="3265" y="3564245"/>
        <a:ext cx="1749100" cy="639232"/>
      </dsp:txXfrm>
    </dsp:sp>
    <dsp:sp modelId="{F56A97EC-805F-426F-8D10-BD2555C48F0A}">
      <dsp:nvSpPr>
        <dsp:cNvPr id="0" name=""/>
        <dsp:cNvSpPr/>
      </dsp:nvSpPr>
      <dsp:spPr>
        <a:xfrm>
          <a:off x="250101" y="4467117"/>
          <a:ext cx="1255428" cy="6277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kern="1200" dirty="0">
              <a:latin typeface="黑体" panose="02010609060101010101" pitchFamily="49" charset="-122"/>
              <a:ea typeface="黑体" panose="02010609060101010101" pitchFamily="49" charset="-122"/>
            </a:rPr>
            <a:t>地质灾害防治收入</a:t>
          </a:r>
        </a:p>
      </dsp:txBody>
      <dsp:txXfrm>
        <a:off x="250101" y="4467117"/>
        <a:ext cx="1255428" cy="627714"/>
      </dsp:txXfrm>
    </dsp:sp>
    <dsp:sp modelId="{DA0F437E-1DFE-41A5-B9AF-014DB9838B6A}">
      <dsp:nvSpPr>
        <dsp:cNvPr id="0" name=""/>
        <dsp:cNvSpPr/>
      </dsp:nvSpPr>
      <dsp:spPr>
        <a:xfrm>
          <a:off x="2016006" y="3564245"/>
          <a:ext cx="1312625" cy="571201"/>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b="1" kern="1200" dirty="0">
              <a:solidFill>
                <a:srgbClr val="FF0000"/>
              </a:solidFill>
            </a:rPr>
            <a:t>境外地质</a:t>
          </a:r>
          <a:endParaRPr lang="en-US" altLang="zh-CN" sz="1800" b="1" kern="1200" dirty="0">
            <a:solidFill>
              <a:srgbClr val="FF0000"/>
            </a:solidFill>
          </a:endParaRPr>
        </a:p>
        <a:p>
          <a:pPr lvl="0" algn="ctr" defTabSz="800100">
            <a:lnSpc>
              <a:spcPct val="100000"/>
            </a:lnSpc>
            <a:spcBef>
              <a:spcPct val="0"/>
            </a:spcBef>
            <a:spcAft>
              <a:spcPts val="0"/>
            </a:spcAft>
          </a:pPr>
          <a:r>
            <a:rPr lang="zh-CN" altLang="en-US" sz="1800" b="1" kern="1200" dirty="0">
              <a:solidFill>
                <a:srgbClr val="FF0000"/>
              </a:solidFill>
            </a:rPr>
            <a:t>勘查收入</a:t>
          </a:r>
        </a:p>
      </dsp:txBody>
      <dsp:txXfrm>
        <a:off x="2016006" y="3564245"/>
        <a:ext cx="1312625" cy="571201"/>
      </dsp:txXfrm>
    </dsp:sp>
    <dsp:sp modelId="{D955A28B-50E9-49E7-9507-40BA7CA5BE21}">
      <dsp:nvSpPr>
        <dsp:cNvPr id="0" name=""/>
        <dsp:cNvSpPr/>
      </dsp:nvSpPr>
      <dsp:spPr>
        <a:xfrm>
          <a:off x="2557302" y="2672891"/>
          <a:ext cx="1255428" cy="627714"/>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1600" b="1" kern="1200" dirty="0"/>
            <a:t>营业外收入</a:t>
          </a:r>
        </a:p>
      </dsp:txBody>
      <dsp:txXfrm>
        <a:off x="2557302" y="2672891"/>
        <a:ext cx="1255428" cy="627714"/>
      </dsp:txXfrm>
    </dsp:sp>
    <dsp:sp modelId="{48756EB2-F066-4CAE-9791-07E71B7D1DAC}">
      <dsp:nvSpPr>
        <dsp:cNvPr id="0" name=""/>
        <dsp:cNvSpPr/>
      </dsp:nvSpPr>
      <dsp:spPr>
        <a:xfrm>
          <a:off x="4076371" y="2672891"/>
          <a:ext cx="1255428" cy="627714"/>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endParaRPr lang="en-US" altLang="zh-CN" sz="1600" b="1" kern="1200" dirty="0"/>
        </a:p>
        <a:p>
          <a:pPr lvl="0" algn="ctr" defTabSz="711200">
            <a:lnSpc>
              <a:spcPct val="100000"/>
            </a:lnSpc>
            <a:spcBef>
              <a:spcPct val="0"/>
            </a:spcBef>
            <a:spcAft>
              <a:spcPts val="0"/>
            </a:spcAft>
          </a:pPr>
          <a:endParaRPr lang="en-US" altLang="zh-CN" sz="1600" b="1" kern="1200" dirty="0"/>
        </a:p>
        <a:p>
          <a:pPr lvl="0" algn="ctr" defTabSz="711200">
            <a:lnSpc>
              <a:spcPct val="100000"/>
            </a:lnSpc>
            <a:spcBef>
              <a:spcPct val="0"/>
            </a:spcBef>
            <a:spcAft>
              <a:spcPts val="0"/>
            </a:spcAft>
          </a:pPr>
          <a:r>
            <a:rPr lang="zh-CN" altLang="en-US" sz="1600" b="1" kern="1200" dirty="0"/>
            <a:t>工程勘察与</a:t>
          </a:r>
          <a:endParaRPr lang="en-US" altLang="zh-CN" sz="1600" b="1" kern="1200" dirty="0"/>
        </a:p>
        <a:p>
          <a:pPr lvl="0" algn="ctr" defTabSz="711200">
            <a:lnSpc>
              <a:spcPct val="100000"/>
            </a:lnSpc>
            <a:spcBef>
              <a:spcPct val="0"/>
            </a:spcBef>
            <a:spcAft>
              <a:spcPts val="0"/>
            </a:spcAft>
          </a:pPr>
          <a:r>
            <a:rPr lang="zh-CN" altLang="en-US" sz="1600" b="1" kern="1200" dirty="0"/>
            <a:t>施工</a:t>
          </a:r>
        </a:p>
        <a:p>
          <a:pPr lvl="0" algn="ctr" defTabSz="711200">
            <a:spcBef>
              <a:spcPct val="0"/>
            </a:spcBef>
          </a:pPr>
          <a:endParaRPr lang="zh-CN" altLang="en-US" sz="3600" b="1" kern="1200" dirty="0"/>
        </a:p>
      </dsp:txBody>
      <dsp:txXfrm>
        <a:off x="4076371" y="2672891"/>
        <a:ext cx="1255428" cy="627714"/>
      </dsp:txXfrm>
    </dsp:sp>
    <dsp:sp modelId="{57316737-FDAA-40A3-A91B-ACF9216A7561}">
      <dsp:nvSpPr>
        <dsp:cNvPr id="0" name=""/>
        <dsp:cNvSpPr/>
      </dsp:nvSpPr>
      <dsp:spPr>
        <a:xfrm>
          <a:off x="5595439" y="2672891"/>
          <a:ext cx="1255428" cy="627714"/>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endParaRPr lang="en-US" altLang="zh-CN" sz="1600" b="1" kern="1200" dirty="0"/>
        </a:p>
        <a:p>
          <a:pPr lvl="0" algn="ctr" defTabSz="711200">
            <a:lnSpc>
              <a:spcPct val="100000"/>
            </a:lnSpc>
            <a:spcBef>
              <a:spcPct val="0"/>
            </a:spcBef>
            <a:spcAft>
              <a:spcPts val="0"/>
            </a:spcAft>
          </a:pPr>
          <a:endParaRPr lang="en-US" altLang="zh-CN" sz="1600" b="1" kern="1200" dirty="0"/>
        </a:p>
        <a:p>
          <a:pPr lvl="0" algn="ctr" defTabSz="711200">
            <a:lnSpc>
              <a:spcPct val="100000"/>
            </a:lnSpc>
            <a:spcBef>
              <a:spcPct val="0"/>
            </a:spcBef>
            <a:spcAft>
              <a:spcPts val="0"/>
            </a:spcAft>
          </a:pPr>
          <a:r>
            <a:rPr lang="zh-CN" altLang="en-US" sz="1600" b="1" kern="1200" dirty="0"/>
            <a:t>矿业权转让</a:t>
          </a:r>
          <a:endParaRPr lang="en-US" altLang="zh-CN" sz="1600" b="1" kern="1200" dirty="0"/>
        </a:p>
        <a:p>
          <a:pPr lvl="0" algn="ctr" defTabSz="711200">
            <a:lnSpc>
              <a:spcPct val="100000"/>
            </a:lnSpc>
            <a:spcBef>
              <a:spcPct val="0"/>
            </a:spcBef>
            <a:spcAft>
              <a:spcPts val="0"/>
            </a:spcAft>
          </a:pPr>
          <a:r>
            <a:rPr lang="zh-CN" altLang="en-US" sz="1600" b="1" kern="1200" dirty="0"/>
            <a:t>收入</a:t>
          </a:r>
        </a:p>
        <a:p>
          <a:pPr lvl="0" algn="ctr" defTabSz="711200">
            <a:lnSpc>
              <a:spcPct val="100000"/>
            </a:lnSpc>
            <a:spcBef>
              <a:spcPct val="0"/>
            </a:spcBef>
            <a:spcAft>
              <a:spcPts val="0"/>
            </a:spcAft>
          </a:pPr>
          <a:endParaRPr lang="zh-CN" altLang="en-US" sz="3600" b="1" kern="1200" dirty="0"/>
        </a:p>
      </dsp:txBody>
      <dsp:txXfrm>
        <a:off x="5595439" y="2672891"/>
        <a:ext cx="1255428" cy="627714"/>
      </dsp:txXfrm>
    </dsp:sp>
    <dsp:sp modelId="{84E26590-01EA-42AC-8F51-C3AB6E62451A}">
      <dsp:nvSpPr>
        <dsp:cNvPr id="0" name=""/>
        <dsp:cNvSpPr/>
      </dsp:nvSpPr>
      <dsp:spPr>
        <a:xfrm>
          <a:off x="7114507" y="2672891"/>
          <a:ext cx="1255428" cy="627714"/>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100000"/>
            </a:lnSpc>
            <a:spcBef>
              <a:spcPct val="0"/>
            </a:spcBef>
            <a:spcAft>
              <a:spcPts val="0"/>
            </a:spcAft>
          </a:pPr>
          <a:r>
            <a:rPr lang="zh-CN" altLang="en-US" sz="1500" b="1" kern="1200" dirty="0"/>
            <a:t>矿产开发</a:t>
          </a:r>
          <a:endParaRPr lang="en-US" altLang="zh-CN" sz="1500" b="1" kern="1200" dirty="0"/>
        </a:p>
        <a:p>
          <a:pPr lvl="0" algn="ctr" defTabSz="666750">
            <a:lnSpc>
              <a:spcPct val="100000"/>
            </a:lnSpc>
            <a:spcBef>
              <a:spcPct val="0"/>
            </a:spcBef>
            <a:spcAft>
              <a:spcPts val="0"/>
            </a:spcAft>
          </a:pPr>
          <a:r>
            <a:rPr lang="zh-CN" altLang="en-US" sz="1500" b="1" kern="1200" dirty="0"/>
            <a:t>收入</a:t>
          </a:r>
        </a:p>
      </dsp:txBody>
      <dsp:txXfrm>
        <a:off x="7114507" y="2672891"/>
        <a:ext cx="1255428" cy="627714"/>
      </dsp:txXfrm>
    </dsp:sp>
    <dsp:sp modelId="{68AB2FA5-15BA-47B4-80A4-D3EB7C77E433}">
      <dsp:nvSpPr>
        <dsp:cNvPr id="0" name=""/>
        <dsp:cNvSpPr/>
      </dsp:nvSpPr>
      <dsp:spPr>
        <a:xfrm>
          <a:off x="8633575" y="2672891"/>
          <a:ext cx="1255428" cy="627714"/>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b="1" kern="1200" dirty="0"/>
            <a:t>投资收益</a:t>
          </a:r>
        </a:p>
      </dsp:txBody>
      <dsp:txXfrm>
        <a:off x="8633575" y="2672891"/>
        <a:ext cx="1255428" cy="627714"/>
      </dsp:txXfrm>
    </dsp:sp>
    <dsp:sp modelId="{11BBD172-0610-459C-AFDE-450C4A411C3E}">
      <dsp:nvSpPr>
        <dsp:cNvPr id="0" name=""/>
        <dsp:cNvSpPr/>
      </dsp:nvSpPr>
      <dsp:spPr>
        <a:xfrm>
          <a:off x="10152643" y="2672891"/>
          <a:ext cx="1255428" cy="627714"/>
        </a:xfrm>
        <a:prstGeom prst="rect">
          <a:avLst/>
        </a:prstGeom>
        <a:solidFill>
          <a:srgbClr val="5380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b="1" kern="1200" dirty="0"/>
            <a:t>其他收入</a:t>
          </a:r>
        </a:p>
      </dsp:txBody>
      <dsp:txXfrm>
        <a:off x="10152643" y="2672891"/>
        <a:ext cx="1255428" cy="6277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0992-645C-41E9-906C-EF2F23EBCF33}">
      <dsp:nvSpPr>
        <dsp:cNvPr id="0" name=""/>
        <dsp:cNvSpPr/>
      </dsp:nvSpPr>
      <dsp:spPr>
        <a:xfrm>
          <a:off x="4731570" y="2543167"/>
          <a:ext cx="947762" cy="328975"/>
        </a:xfrm>
        <a:custGeom>
          <a:avLst/>
          <a:gdLst/>
          <a:ahLst/>
          <a:cxnLst/>
          <a:rect l="0" t="0" r="0" b="0"/>
          <a:pathLst>
            <a:path>
              <a:moveTo>
                <a:pt x="0" y="0"/>
              </a:moveTo>
              <a:lnTo>
                <a:pt x="0" y="164487"/>
              </a:lnTo>
              <a:lnTo>
                <a:pt x="947762" y="164487"/>
              </a:lnTo>
              <a:lnTo>
                <a:pt x="947762" y="32897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F6793252-523F-4505-BBF8-5CE63F83F913}">
      <dsp:nvSpPr>
        <dsp:cNvPr id="0" name=""/>
        <dsp:cNvSpPr/>
      </dsp:nvSpPr>
      <dsp:spPr>
        <a:xfrm>
          <a:off x="3783807" y="2543167"/>
          <a:ext cx="947762" cy="328975"/>
        </a:xfrm>
        <a:custGeom>
          <a:avLst/>
          <a:gdLst/>
          <a:ahLst/>
          <a:cxnLst/>
          <a:rect l="0" t="0" r="0" b="0"/>
          <a:pathLst>
            <a:path>
              <a:moveTo>
                <a:pt x="947762" y="0"/>
              </a:moveTo>
              <a:lnTo>
                <a:pt x="947762" y="164487"/>
              </a:lnTo>
              <a:lnTo>
                <a:pt x="0" y="164487"/>
              </a:lnTo>
              <a:lnTo>
                <a:pt x="0" y="32897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49305AE-AF88-4365-B884-6A534022DDB4}">
      <dsp:nvSpPr>
        <dsp:cNvPr id="0" name=""/>
        <dsp:cNvSpPr/>
      </dsp:nvSpPr>
      <dsp:spPr>
        <a:xfrm>
          <a:off x="2836044" y="1430916"/>
          <a:ext cx="1895525" cy="328975"/>
        </a:xfrm>
        <a:custGeom>
          <a:avLst/>
          <a:gdLst/>
          <a:ahLst/>
          <a:cxnLst/>
          <a:rect l="0" t="0" r="0" b="0"/>
          <a:pathLst>
            <a:path>
              <a:moveTo>
                <a:pt x="0" y="0"/>
              </a:moveTo>
              <a:lnTo>
                <a:pt x="0" y="164487"/>
              </a:lnTo>
              <a:lnTo>
                <a:pt x="1895525" y="164487"/>
              </a:lnTo>
              <a:lnTo>
                <a:pt x="1895525" y="32897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79AB744-C099-4677-B0F7-0B7D4E37C142}">
      <dsp:nvSpPr>
        <dsp:cNvPr id="0" name=""/>
        <dsp:cNvSpPr/>
      </dsp:nvSpPr>
      <dsp:spPr>
        <a:xfrm>
          <a:off x="2681269" y="1430916"/>
          <a:ext cx="154775" cy="328975"/>
        </a:xfrm>
        <a:custGeom>
          <a:avLst/>
          <a:gdLst/>
          <a:ahLst/>
          <a:cxnLst/>
          <a:rect l="0" t="0" r="0" b="0"/>
          <a:pathLst>
            <a:path>
              <a:moveTo>
                <a:pt x="154775" y="0"/>
              </a:moveTo>
              <a:lnTo>
                <a:pt x="154775" y="164487"/>
              </a:lnTo>
              <a:lnTo>
                <a:pt x="0" y="164487"/>
              </a:lnTo>
              <a:lnTo>
                <a:pt x="0" y="32897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AB9FCCD-8EAF-4145-AFF2-367EA6FD737E}">
      <dsp:nvSpPr>
        <dsp:cNvPr id="0" name=""/>
        <dsp:cNvSpPr/>
      </dsp:nvSpPr>
      <dsp:spPr>
        <a:xfrm>
          <a:off x="785744" y="1430916"/>
          <a:ext cx="2050300" cy="328975"/>
        </a:xfrm>
        <a:custGeom>
          <a:avLst/>
          <a:gdLst/>
          <a:ahLst/>
          <a:cxnLst/>
          <a:rect l="0" t="0" r="0" b="0"/>
          <a:pathLst>
            <a:path>
              <a:moveTo>
                <a:pt x="2050300" y="0"/>
              </a:moveTo>
              <a:lnTo>
                <a:pt x="2050300" y="164487"/>
              </a:lnTo>
              <a:lnTo>
                <a:pt x="0" y="164487"/>
              </a:lnTo>
              <a:lnTo>
                <a:pt x="0" y="32897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6741080-525D-4577-B920-D52D6380BC2E}">
      <dsp:nvSpPr>
        <dsp:cNvPr id="0" name=""/>
        <dsp:cNvSpPr/>
      </dsp:nvSpPr>
      <dsp:spPr>
        <a:xfrm>
          <a:off x="1332853" y="647641"/>
          <a:ext cx="3006381" cy="7832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a:t>地质勘查收入</a:t>
          </a:r>
        </a:p>
      </dsp:txBody>
      <dsp:txXfrm>
        <a:off x="1332853" y="647641"/>
        <a:ext cx="3006381" cy="783275"/>
      </dsp:txXfrm>
    </dsp:sp>
    <dsp:sp modelId="{F594389A-4AEE-4E75-A1E6-7F773415322A}">
      <dsp:nvSpPr>
        <dsp:cNvPr id="0" name=""/>
        <dsp:cNvSpPr/>
      </dsp:nvSpPr>
      <dsp:spPr>
        <a:xfrm>
          <a:off x="2468" y="1759891"/>
          <a:ext cx="1566550" cy="783275"/>
        </a:xfrm>
        <a:prstGeom prst="rect">
          <a:avLst/>
        </a:prstGeom>
        <a:solidFill>
          <a:schemeClr val="accent4">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a:t>中央财政</a:t>
          </a:r>
        </a:p>
      </dsp:txBody>
      <dsp:txXfrm>
        <a:off x="2468" y="1759891"/>
        <a:ext cx="1566550" cy="783275"/>
      </dsp:txXfrm>
    </dsp:sp>
    <dsp:sp modelId="{EEE7FA5D-646C-4D73-837F-C44E8FBA3D20}">
      <dsp:nvSpPr>
        <dsp:cNvPr id="0" name=""/>
        <dsp:cNvSpPr/>
      </dsp:nvSpPr>
      <dsp:spPr>
        <a:xfrm>
          <a:off x="1897994" y="1759891"/>
          <a:ext cx="1566550" cy="7832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a:t>地方财政</a:t>
          </a:r>
        </a:p>
      </dsp:txBody>
      <dsp:txXfrm>
        <a:off x="1897994" y="1759891"/>
        <a:ext cx="1566550" cy="783275"/>
      </dsp:txXfrm>
    </dsp:sp>
    <dsp:sp modelId="{0106BD74-FD0B-4022-A8C9-ABBC8209484C}">
      <dsp:nvSpPr>
        <dsp:cNvPr id="0" name=""/>
        <dsp:cNvSpPr/>
      </dsp:nvSpPr>
      <dsp:spPr>
        <a:xfrm>
          <a:off x="3793520" y="1759891"/>
          <a:ext cx="1876100" cy="7832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a:t>非财政资金</a:t>
          </a:r>
        </a:p>
      </dsp:txBody>
      <dsp:txXfrm>
        <a:off x="3793520" y="1759891"/>
        <a:ext cx="1876100" cy="783275"/>
      </dsp:txXfrm>
    </dsp:sp>
    <dsp:sp modelId="{E5FD6059-4D9B-4E28-8F3A-1A23300162C9}">
      <dsp:nvSpPr>
        <dsp:cNvPr id="0" name=""/>
        <dsp:cNvSpPr/>
      </dsp:nvSpPr>
      <dsp:spPr>
        <a:xfrm>
          <a:off x="3000532" y="2872142"/>
          <a:ext cx="1566550" cy="7832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a:t>国   有</a:t>
          </a:r>
        </a:p>
      </dsp:txBody>
      <dsp:txXfrm>
        <a:off x="3000532" y="2872142"/>
        <a:ext cx="1566550" cy="783275"/>
      </dsp:txXfrm>
    </dsp:sp>
    <dsp:sp modelId="{9A2F03AA-27B4-40B4-A8A5-8B6499F70269}">
      <dsp:nvSpPr>
        <dsp:cNvPr id="0" name=""/>
        <dsp:cNvSpPr/>
      </dsp:nvSpPr>
      <dsp:spPr>
        <a:xfrm>
          <a:off x="4896057" y="2872142"/>
          <a:ext cx="1566550" cy="7832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a:t>非国有</a:t>
          </a:r>
        </a:p>
      </dsp:txBody>
      <dsp:txXfrm>
        <a:off x="4896057" y="2872142"/>
        <a:ext cx="1566550" cy="7832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34360-9A97-4BA9-BC68-F308F68067E8}">
      <dsp:nvSpPr>
        <dsp:cNvPr id="0" name=""/>
        <dsp:cNvSpPr/>
      </dsp:nvSpPr>
      <dsp:spPr>
        <a:xfrm>
          <a:off x="2344116" y="1263229"/>
          <a:ext cx="1540298" cy="551474"/>
        </a:xfrm>
        <a:custGeom>
          <a:avLst/>
          <a:gdLst/>
          <a:ahLst/>
          <a:cxnLst/>
          <a:rect l="0" t="0" r="0" b="0"/>
          <a:pathLst>
            <a:path>
              <a:moveTo>
                <a:pt x="0" y="0"/>
              </a:moveTo>
              <a:lnTo>
                <a:pt x="0" y="378858"/>
              </a:lnTo>
              <a:lnTo>
                <a:pt x="1540298" y="378858"/>
              </a:lnTo>
              <a:lnTo>
                <a:pt x="1540298" y="551474"/>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79AB744-C099-4677-B0F7-0B7D4E37C142}">
      <dsp:nvSpPr>
        <dsp:cNvPr id="0" name=""/>
        <dsp:cNvSpPr/>
      </dsp:nvSpPr>
      <dsp:spPr>
        <a:xfrm>
          <a:off x="2102939" y="1263229"/>
          <a:ext cx="241176" cy="551474"/>
        </a:xfrm>
        <a:custGeom>
          <a:avLst/>
          <a:gdLst/>
          <a:ahLst/>
          <a:cxnLst/>
          <a:rect l="0" t="0" r="0" b="0"/>
          <a:pathLst>
            <a:path>
              <a:moveTo>
                <a:pt x="241176" y="0"/>
              </a:moveTo>
              <a:lnTo>
                <a:pt x="241176" y="378858"/>
              </a:lnTo>
              <a:lnTo>
                <a:pt x="0" y="378858"/>
              </a:lnTo>
              <a:lnTo>
                <a:pt x="0" y="551474"/>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AB9FCCD-8EAF-4145-AFF2-367EA6FD737E}">
      <dsp:nvSpPr>
        <dsp:cNvPr id="0" name=""/>
        <dsp:cNvSpPr/>
      </dsp:nvSpPr>
      <dsp:spPr>
        <a:xfrm>
          <a:off x="572948" y="1263229"/>
          <a:ext cx="1771168" cy="551474"/>
        </a:xfrm>
        <a:custGeom>
          <a:avLst/>
          <a:gdLst/>
          <a:ahLst/>
          <a:cxnLst/>
          <a:rect l="0" t="0" r="0" b="0"/>
          <a:pathLst>
            <a:path>
              <a:moveTo>
                <a:pt x="1771168" y="0"/>
              </a:moveTo>
              <a:lnTo>
                <a:pt x="1771168" y="378858"/>
              </a:lnTo>
              <a:lnTo>
                <a:pt x="0" y="378858"/>
              </a:lnTo>
              <a:lnTo>
                <a:pt x="0" y="551474"/>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6741080-525D-4577-B920-D52D6380BC2E}">
      <dsp:nvSpPr>
        <dsp:cNvPr id="0" name=""/>
        <dsp:cNvSpPr/>
      </dsp:nvSpPr>
      <dsp:spPr>
        <a:xfrm>
          <a:off x="850728" y="431428"/>
          <a:ext cx="2986776" cy="8318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a:t>营业外收入</a:t>
          </a:r>
        </a:p>
      </dsp:txBody>
      <dsp:txXfrm>
        <a:off x="850728" y="431428"/>
        <a:ext cx="2986776" cy="831801"/>
      </dsp:txXfrm>
    </dsp:sp>
    <dsp:sp modelId="{F594389A-4AEE-4E75-A1E6-7F773415322A}">
      <dsp:nvSpPr>
        <dsp:cNvPr id="0" name=""/>
        <dsp:cNvSpPr/>
      </dsp:nvSpPr>
      <dsp:spPr>
        <a:xfrm>
          <a:off x="2454" y="1814704"/>
          <a:ext cx="1140989" cy="1175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a:t>中央</a:t>
          </a:r>
          <a:endParaRPr lang="en-US" altLang="zh-CN" sz="2800" b="1" kern="1200" dirty="0"/>
        </a:p>
        <a:p>
          <a:pPr lvl="0" algn="ctr" defTabSz="1244600">
            <a:lnSpc>
              <a:spcPct val="90000"/>
            </a:lnSpc>
            <a:spcBef>
              <a:spcPct val="0"/>
            </a:spcBef>
            <a:spcAft>
              <a:spcPct val="35000"/>
            </a:spcAft>
          </a:pPr>
          <a:r>
            <a:rPr lang="zh-CN" altLang="en-US" sz="2800" b="1" kern="1200" dirty="0"/>
            <a:t>财政</a:t>
          </a:r>
        </a:p>
      </dsp:txBody>
      <dsp:txXfrm>
        <a:off x="2454" y="1814704"/>
        <a:ext cx="1140989" cy="1175627"/>
      </dsp:txXfrm>
    </dsp:sp>
    <dsp:sp modelId="{EEE7FA5D-646C-4D73-837F-C44E8FBA3D20}">
      <dsp:nvSpPr>
        <dsp:cNvPr id="0" name=""/>
        <dsp:cNvSpPr/>
      </dsp:nvSpPr>
      <dsp:spPr>
        <a:xfrm>
          <a:off x="1488674" y="1814704"/>
          <a:ext cx="1228530" cy="11565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a:t>地方财政</a:t>
          </a:r>
        </a:p>
      </dsp:txBody>
      <dsp:txXfrm>
        <a:off x="1488674" y="1814704"/>
        <a:ext cx="1228530" cy="1156557"/>
      </dsp:txXfrm>
    </dsp:sp>
    <dsp:sp modelId="{4FD7C632-D729-402B-B4C9-68A9A1F77ECC}">
      <dsp:nvSpPr>
        <dsp:cNvPr id="0" name=""/>
        <dsp:cNvSpPr/>
      </dsp:nvSpPr>
      <dsp:spPr>
        <a:xfrm>
          <a:off x="3062436" y="1814704"/>
          <a:ext cx="1643958" cy="12374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00000"/>
            </a:lnSpc>
            <a:spcBef>
              <a:spcPct val="0"/>
            </a:spcBef>
            <a:spcAft>
              <a:spcPts val="0"/>
            </a:spcAft>
          </a:pPr>
          <a:r>
            <a:rPr lang="zh-CN" altLang="en-US" sz="3200" b="1" kern="1200" dirty="0"/>
            <a:t>非财政</a:t>
          </a:r>
          <a:endParaRPr lang="en-US" altLang="zh-CN" sz="3200" b="1" kern="1200" dirty="0"/>
        </a:p>
        <a:p>
          <a:pPr lvl="0" algn="ctr" defTabSz="1422400">
            <a:lnSpc>
              <a:spcPct val="100000"/>
            </a:lnSpc>
            <a:spcBef>
              <a:spcPct val="0"/>
            </a:spcBef>
            <a:spcAft>
              <a:spcPts val="0"/>
            </a:spcAft>
          </a:pPr>
          <a:r>
            <a:rPr lang="zh-CN" altLang="en-US" sz="3200" b="1" kern="1200" dirty="0"/>
            <a:t>资金</a:t>
          </a:r>
        </a:p>
      </dsp:txBody>
      <dsp:txXfrm>
        <a:off x="3062436" y="1814704"/>
        <a:ext cx="1643958" cy="12374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77689-DC34-491D-899A-C868BFE36B59}">
      <dsp:nvSpPr>
        <dsp:cNvPr id="0" name=""/>
        <dsp:cNvSpPr/>
      </dsp:nvSpPr>
      <dsp:spPr>
        <a:xfrm>
          <a:off x="6217634" y="1996916"/>
          <a:ext cx="5032375" cy="637110"/>
        </a:xfrm>
        <a:custGeom>
          <a:avLst/>
          <a:gdLst/>
          <a:ahLst/>
          <a:cxnLst/>
          <a:rect l="0" t="0" r="0" b="0"/>
          <a:pathLst>
            <a:path>
              <a:moveTo>
                <a:pt x="0" y="0"/>
              </a:moveTo>
              <a:lnTo>
                <a:pt x="0" y="496902"/>
              </a:lnTo>
              <a:lnTo>
                <a:pt x="5032375" y="496902"/>
              </a:lnTo>
              <a:lnTo>
                <a:pt x="5032375" y="63711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676E7A2-CCB2-4348-964B-C2CEE6F6BEFF}">
      <dsp:nvSpPr>
        <dsp:cNvPr id="0" name=""/>
        <dsp:cNvSpPr/>
      </dsp:nvSpPr>
      <dsp:spPr>
        <a:xfrm>
          <a:off x="6217634" y="1996916"/>
          <a:ext cx="3416648" cy="637110"/>
        </a:xfrm>
        <a:custGeom>
          <a:avLst/>
          <a:gdLst/>
          <a:ahLst/>
          <a:cxnLst/>
          <a:rect l="0" t="0" r="0" b="0"/>
          <a:pathLst>
            <a:path>
              <a:moveTo>
                <a:pt x="0" y="0"/>
              </a:moveTo>
              <a:lnTo>
                <a:pt x="0" y="496902"/>
              </a:lnTo>
              <a:lnTo>
                <a:pt x="3416648" y="496902"/>
              </a:lnTo>
              <a:lnTo>
                <a:pt x="3416648" y="63711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25E9A84-FBB3-49DC-B756-B8DC0E9420C0}">
      <dsp:nvSpPr>
        <dsp:cNvPr id="0" name=""/>
        <dsp:cNvSpPr/>
      </dsp:nvSpPr>
      <dsp:spPr>
        <a:xfrm>
          <a:off x="6217634" y="1996916"/>
          <a:ext cx="1800921" cy="637110"/>
        </a:xfrm>
        <a:custGeom>
          <a:avLst/>
          <a:gdLst/>
          <a:ahLst/>
          <a:cxnLst/>
          <a:rect l="0" t="0" r="0" b="0"/>
          <a:pathLst>
            <a:path>
              <a:moveTo>
                <a:pt x="0" y="0"/>
              </a:moveTo>
              <a:lnTo>
                <a:pt x="0" y="496902"/>
              </a:lnTo>
              <a:lnTo>
                <a:pt x="1800921" y="496902"/>
              </a:lnTo>
              <a:lnTo>
                <a:pt x="1800921" y="63711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82E1E7D-6A97-49C9-BF52-1DC89727ED5D}">
      <dsp:nvSpPr>
        <dsp:cNvPr id="0" name=""/>
        <dsp:cNvSpPr/>
      </dsp:nvSpPr>
      <dsp:spPr>
        <a:xfrm>
          <a:off x="6217634" y="1996916"/>
          <a:ext cx="185194" cy="637110"/>
        </a:xfrm>
        <a:custGeom>
          <a:avLst/>
          <a:gdLst/>
          <a:ahLst/>
          <a:cxnLst/>
          <a:rect l="0" t="0" r="0" b="0"/>
          <a:pathLst>
            <a:path>
              <a:moveTo>
                <a:pt x="0" y="0"/>
              </a:moveTo>
              <a:lnTo>
                <a:pt x="0" y="496902"/>
              </a:lnTo>
              <a:lnTo>
                <a:pt x="185194" y="496902"/>
              </a:lnTo>
              <a:lnTo>
                <a:pt x="185194" y="63711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74083671-55B1-4817-8873-AC393C5B8B45}">
      <dsp:nvSpPr>
        <dsp:cNvPr id="0" name=""/>
        <dsp:cNvSpPr/>
      </dsp:nvSpPr>
      <dsp:spPr>
        <a:xfrm>
          <a:off x="4787101" y="1996916"/>
          <a:ext cx="1430532" cy="637110"/>
        </a:xfrm>
        <a:custGeom>
          <a:avLst/>
          <a:gdLst/>
          <a:ahLst/>
          <a:cxnLst/>
          <a:rect l="0" t="0" r="0" b="0"/>
          <a:pathLst>
            <a:path>
              <a:moveTo>
                <a:pt x="1430532" y="0"/>
              </a:moveTo>
              <a:lnTo>
                <a:pt x="1430532" y="496902"/>
              </a:lnTo>
              <a:lnTo>
                <a:pt x="0" y="496902"/>
              </a:lnTo>
              <a:lnTo>
                <a:pt x="0" y="63711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1BE662C-21D1-4937-AB5F-A8F5F85F8B38}">
      <dsp:nvSpPr>
        <dsp:cNvPr id="0" name=""/>
        <dsp:cNvSpPr/>
      </dsp:nvSpPr>
      <dsp:spPr>
        <a:xfrm>
          <a:off x="3171375" y="1996916"/>
          <a:ext cx="3046259" cy="637110"/>
        </a:xfrm>
        <a:custGeom>
          <a:avLst/>
          <a:gdLst/>
          <a:ahLst/>
          <a:cxnLst/>
          <a:rect l="0" t="0" r="0" b="0"/>
          <a:pathLst>
            <a:path>
              <a:moveTo>
                <a:pt x="3046259" y="0"/>
              </a:moveTo>
              <a:lnTo>
                <a:pt x="3046259" y="496902"/>
              </a:lnTo>
              <a:lnTo>
                <a:pt x="0" y="496902"/>
              </a:lnTo>
              <a:lnTo>
                <a:pt x="0" y="63711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7512CA0-3A1C-42D5-BCF8-EBBB63B744AF}">
      <dsp:nvSpPr>
        <dsp:cNvPr id="0" name=""/>
        <dsp:cNvSpPr/>
      </dsp:nvSpPr>
      <dsp:spPr>
        <a:xfrm>
          <a:off x="1555648" y="3301683"/>
          <a:ext cx="883181" cy="280415"/>
        </a:xfrm>
        <a:custGeom>
          <a:avLst/>
          <a:gdLst/>
          <a:ahLst/>
          <a:cxnLst/>
          <a:rect l="0" t="0" r="0" b="0"/>
          <a:pathLst>
            <a:path>
              <a:moveTo>
                <a:pt x="0" y="0"/>
              </a:moveTo>
              <a:lnTo>
                <a:pt x="0" y="140207"/>
              </a:lnTo>
              <a:lnTo>
                <a:pt x="883181" y="140207"/>
              </a:lnTo>
              <a:lnTo>
                <a:pt x="883181" y="28041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0979A46-D60D-4865-9004-5EB63E336A33}">
      <dsp:nvSpPr>
        <dsp:cNvPr id="0" name=""/>
        <dsp:cNvSpPr/>
      </dsp:nvSpPr>
      <dsp:spPr>
        <a:xfrm>
          <a:off x="702064" y="4249754"/>
          <a:ext cx="91440" cy="280415"/>
        </a:xfrm>
        <a:custGeom>
          <a:avLst/>
          <a:gdLst/>
          <a:ahLst/>
          <a:cxnLst/>
          <a:rect l="0" t="0" r="0" b="0"/>
          <a:pathLst>
            <a:path>
              <a:moveTo>
                <a:pt x="45720" y="0"/>
              </a:moveTo>
              <a:lnTo>
                <a:pt x="45720" y="28041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3AB7F07-2613-47C1-A0E8-439790326F4D}">
      <dsp:nvSpPr>
        <dsp:cNvPr id="0" name=""/>
        <dsp:cNvSpPr/>
      </dsp:nvSpPr>
      <dsp:spPr>
        <a:xfrm>
          <a:off x="747784" y="3301683"/>
          <a:ext cx="807863" cy="280415"/>
        </a:xfrm>
        <a:custGeom>
          <a:avLst/>
          <a:gdLst/>
          <a:ahLst/>
          <a:cxnLst/>
          <a:rect l="0" t="0" r="0" b="0"/>
          <a:pathLst>
            <a:path>
              <a:moveTo>
                <a:pt x="807863" y="0"/>
              </a:moveTo>
              <a:lnTo>
                <a:pt x="807863" y="140207"/>
              </a:lnTo>
              <a:lnTo>
                <a:pt x="0" y="140207"/>
              </a:lnTo>
              <a:lnTo>
                <a:pt x="0" y="28041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EF2B643-8AAB-4496-B9AB-1649C8FEE937}">
      <dsp:nvSpPr>
        <dsp:cNvPr id="0" name=""/>
        <dsp:cNvSpPr/>
      </dsp:nvSpPr>
      <dsp:spPr>
        <a:xfrm>
          <a:off x="1555648" y="1996916"/>
          <a:ext cx="4661986" cy="637110"/>
        </a:xfrm>
        <a:custGeom>
          <a:avLst/>
          <a:gdLst/>
          <a:ahLst/>
          <a:cxnLst/>
          <a:rect l="0" t="0" r="0" b="0"/>
          <a:pathLst>
            <a:path>
              <a:moveTo>
                <a:pt x="4661986" y="0"/>
              </a:moveTo>
              <a:lnTo>
                <a:pt x="4661986" y="496902"/>
              </a:lnTo>
              <a:lnTo>
                <a:pt x="0" y="496902"/>
              </a:lnTo>
              <a:lnTo>
                <a:pt x="0" y="63711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31C83F4-98B3-4D9D-B3A7-32FF150E7F7B}">
      <dsp:nvSpPr>
        <dsp:cNvPr id="0" name=""/>
        <dsp:cNvSpPr/>
      </dsp:nvSpPr>
      <dsp:spPr>
        <a:xfrm>
          <a:off x="4057928" y="1079544"/>
          <a:ext cx="4319412" cy="917372"/>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CN" altLang="en-US" sz="4000" b="1" kern="1200" dirty="0">
              <a:solidFill>
                <a:srgbClr val="FF0000"/>
              </a:solidFill>
            </a:rPr>
            <a:t>费用总额</a:t>
          </a:r>
        </a:p>
      </dsp:txBody>
      <dsp:txXfrm>
        <a:off x="4057928" y="1079544"/>
        <a:ext cx="4319412" cy="917372"/>
      </dsp:txXfrm>
    </dsp:sp>
    <dsp:sp modelId="{04EA837E-A757-4105-A532-7E6C51A0A6CB}">
      <dsp:nvSpPr>
        <dsp:cNvPr id="0" name=""/>
        <dsp:cNvSpPr/>
      </dsp:nvSpPr>
      <dsp:spPr>
        <a:xfrm>
          <a:off x="887992" y="2634027"/>
          <a:ext cx="1335311" cy="6676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zh-CN" altLang="en-US" sz="1600" b="1" kern="1200" dirty="0"/>
            <a:t>地质勘查</a:t>
          </a:r>
          <a:endParaRPr lang="en-US" altLang="zh-CN" sz="1600" b="1" kern="1200" dirty="0"/>
        </a:p>
        <a:p>
          <a:pPr lvl="0" algn="ctr" defTabSz="711200">
            <a:lnSpc>
              <a:spcPct val="100000"/>
            </a:lnSpc>
            <a:spcBef>
              <a:spcPct val="0"/>
            </a:spcBef>
            <a:spcAft>
              <a:spcPts val="0"/>
            </a:spcAft>
          </a:pPr>
          <a:r>
            <a:rPr lang="zh-CN" altLang="en-US" sz="1600" b="1" kern="1200" dirty="0"/>
            <a:t>费用</a:t>
          </a:r>
        </a:p>
      </dsp:txBody>
      <dsp:txXfrm>
        <a:off x="887992" y="2634027"/>
        <a:ext cx="1335311" cy="667655"/>
      </dsp:txXfrm>
    </dsp:sp>
    <dsp:sp modelId="{646565FC-AB32-412B-ACD3-AD923DDECFAA}">
      <dsp:nvSpPr>
        <dsp:cNvPr id="0" name=""/>
        <dsp:cNvSpPr/>
      </dsp:nvSpPr>
      <dsp:spPr>
        <a:xfrm>
          <a:off x="4810" y="3582098"/>
          <a:ext cx="1485947" cy="66765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a:t>水（工、环）费用</a:t>
          </a:r>
        </a:p>
      </dsp:txBody>
      <dsp:txXfrm>
        <a:off x="4810" y="3582098"/>
        <a:ext cx="1485947" cy="667655"/>
      </dsp:txXfrm>
    </dsp:sp>
    <dsp:sp modelId="{1F4C1E33-47F0-4545-ADD1-4DC12E17AA4F}">
      <dsp:nvSpPr>
        <dsp:cNvPr id="0" name=""/>
        <dsp:cNvSpPr/>
      </dsp:nvSpPr>
      <dsp:spPr>
        <a:xfrm>
          <a:off x="80128" y="4530169"/>
          <a:ext cx="1335311" cy="6676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zh-CN" altLang="en-US" sz="1600" b="1" kern="1200" baseline="0" dirty="0"/>
            <a:t>地灾防治</a:t>
          </a:r>
          <a:endParaRPr lang="en-US" altLang="zh-CN" sz="1600" b="1" kern="1200" baseline="0" dirty="0"/>
        </a:p>
        <a:p>
          <a:pPr lvl="0" algn="ctr" defTabSz="711200">
            <a:lnSpc>
              <a:spcPct val="100000"/>
            </a:lnSpc>
            <a:spcBef>
              <a:spcPct val="0"/>
            </a:spcBef>
            <a:spcAft>
              <a:spcPts val="0"/>
            </a:spcAft>
          </a:pPr>
          <a:r>
            <a:rPr lang="zh-CN" altLang="en-US" sz="1600" b="1" kern="1200" baseline="0" dirty="0"/>
            <a:t>费用</a:t>
          </a:r>
        </a:p>
      </dsp:txBody>
      <dsp:txXfrm>
        <a:off x="80128" y="4530169"/>
        <a:ext cx="1335311" cy="667655"/>
      </dsp:txXfrm>
    </dsp:sp>
    <dsp:sp modelId="{DA0F437E-1DFE-41A5-B9AF-014DB9838B6A}">
      <dsp:nvSpPr>
        <dsp:cNvPr id="0" name=""/>
        <dsp:cNvSpPr/>
      </dsp:nvSpPr>
      <dsp:spPr>
        <a:xfrm>
          <a:off x="1771174" y="3582098"/>
          <a:ext cx="1335311" cy="66765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i="0" kern="1200" dirty="0"/>
            <a:t>境外地质勘查费用</a:t>
          </a:r>
        </a:p>
      </dsp:txBody>
      <dsp:txXfrm>
        <a:off x="1771174" y="3582098"/>
        <a:ext cx="1335311" cy="667655"/>
      </dsp:txXfrm>
    </dsp:sp>
    <dsp:sp modelId="{48756EB2-F066-4CAE-9791-07E71B7D1DAC}">
      <dsp:nvSpPr>
        <dsp:cNvPr id="0" name=""/>
        <dsp:cNvSpPr/>
      </dsp:nvSpPr>
      <dsp:spPr>
        <a:xfrm>
          <a:off x="2503719" y="2634027"/>
          <a:ext cx="1335311" cy="6676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CN" sz="1800" kern="1200" dirty="0"/>
        </a:p>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CN" sz="18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1800" b="1" kern="1200" dirty="0"/>
            <a:t>工程勘察与施工</a:t>
          </a:r>
        </a:p>
        <a:p>
          <a:pPr marL="0" lvl="0" algn="ctr" defTabSz="800100">
            <a:lnSpc>
              <a:spcPct val="90000"/>
            </a:lnSpc>
            <a:spcBef>
              <a:spcPct val="0"/>
            </a:spcBef>
            <a:spcAft>
              <a:spcPct val="35000"/>
            </a:spcAft>
            <a:buNone/>
          </a:pPr>
          <a:endParaRPr lang="zh-CN" altLang="en-US" sz="3600" kern="1200" dirty="0"/>
        </a:p>
      </dsp:txBody>
      <dsp:txXfrm>
        <a:off x="2503719" y="2634027"/>
        <a:ext cx="1335311" cy="667655"/>
      </dsp:txXfrm>
    </dsp:sp>
    <dsp:sp modelId="{57316737-FDAA-40A3-A91B-ACF9216A7561}">
      <dsp:nvSpPr>
        <dsp:cNvPr id="0" name=""/>
        <dsp:cNvSpPr/>
      </dsp:nvSpPr>
      <dsp:spPr>
        <a:xfrm>
          <a:off x="4119446" y="2634027"/>
          <a:ext cx="1335311" cy="6676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zh-CN" altLang="en-US" sz="1600" b="1" kern="1200" dirty="0"/>
            <a:t>矿产开发</a:t>
          </a:r>
          <a:endParaRPr lang="en-US" altLang="zh-CN" sz="1600" b="1" kern="1200" dirty="0"/>
        </a:p>
        <a:p>
          <a:pPr lvl="0" algn="ctr" defTabSz="711200">
            <a:lnSpc>
              <a:spcPct val="100000"/>
            </a:lnSpc>
            <a:spcBef>
              <a:spcPct val="0"/>
            </a:spcBef>
            <a:spcAft>
              <a:spcPts val="0"/>
            </a:spcAft>
          </a:pPr>
          <a:r>
            <a:rPr lang="zh-CN" altLang="en-US" sz="1600" b="1" kern="1200" dirty="0"/>
            <a:t>费用</a:t>
          </a:r>
        </a:p>
      </dsp:txBody>
      <dsp:txXfrm>
        <a:off x="4119446" y="2634027"/>
        <a:ext cx="1335311" cy="667655"/>
      </dsp:txXfrm>
    </dsp:sp>
    <dsp:sp modelId="{84E26590-01EA-42AC-8F51-C3AB6E62451A}">
      <dsp:nvSpPr>
        <dsp:cNvPr id="0" name=""/>
        <dsp:cNvSpPr/>
      </dsp:nvSpPr>
      <dsp:spPr>
        <a:xfrm>
          <a:off x="5735173" y="2634027"/>
          <a:ext cx="1335311" cy="6676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zh-CN" altLang="en-US" sz="1600" b="1" kern="1200" dirty="0"/>
            <a:t>增值税及</a:t>
          </a:r>
          <a:endParaRPr lang="en-US" altLang="zh-CN" sz="1600" b="1" kern="1200" dirty="0"/>
        </a:p>
        <a:p>
          <a:pPr lvl="0" algn="ctr" defTabSz="711200">
            <a:lnSpc>
              <a:spcPct val="100000"/>
            </a:lnSpc>
            <a:spcBef>
              <a:spcPct val="0"/>
            </a:spcBef>
            <a:spcAft>
              <a:spcPts val="0"/>
            </a:spcAft>
          </a:pPr>
          <a:r>
            <a:rPr lang="zh-CN" altLang="en-US" sz="1600" b="1" kern="1200" dirty="0"/>
            <a:t>附加</a:t>
          </a:r>
        </a:p>
      </dsp:txBody>
      <dsp:txXfrm>
        <a:off x="5735173" y="2634027"/>
        <a:ext cx="1335311" cy="667655"/>
      </dsp:txXfrm>
    </dsp:sp>
    <dsp:sp modelId="{68AB2FA5-15BA-47B4-80A4-D3EB7C77E433}">
      <dsp:nvSpPr>
        <dsp:cNvPr id="0" name=""/>
        <dsp:cNvSpPr/>
      </dsp:nvSpPr>
      <dsp:spPr>
        <a:xfrm>
          <a:off x="7350900" y="2634027"/>
          <a:ext cx="1335311" cy="6676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a:t>所得税费用</a:t>
          </a:r>
        </a:p>
      </dsp:txBody>
      <dsp:txXfrm>
        <a:off x="7350900" y="2634027"/>
        <a:ext cx="1335311" cy="667655"/>
      </dsp:txXfrm>
    </dsp:sp>
    <dsp:sp modelId="{11BBD172-0610-459C-AFDE-450C4A411C3E}">
      <dsp:nvSpPr>
        <dsp:cNvPr id="0" name=""/>
        <dsp:cNvSpPr/>
      </dsp:nvSpPr>
      <dsp:spPr>
        <a:xfrm>
          <a:off x="8966626" y="2634027"/>
          <a:ext cx="1335311" cy="6676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zh-CN" altLang="en-US" sz="1600" b="1" kern="1200" dirty="0"/>
            <a:t>单位管理</a:t>
          </a:r>
          <a:endParaRPr lang="en-US" altLang="zh-CN" sz="1600" b="1" kern="1200" dirty="0"/>
        </a:p>
        <a:p>
          <a:pPr lvl="0" algn="ctr" defTabSz="711200">
            <a:lnSpc>
              <a:spcPct val="100000"/>
            </a:lnSpc>
            <a:spcBef>
              <a:spcPct val="0"/>
            </a:spcBef>
            <a:spcAft>
              <a:spcPts val="0"/>
            </a:spcAft>
          </a:pPr>
          <a:r>
            <a:rPr lang="zh-CN" altLang="en-US" sz="1600" b="1" kern="1200" dirty="0"/>
            <a:t>费用</a:t>
          </a:r>
        </a:p>
      </dsp:txBody>
      <dsp:txXfrm>
        <a:off x="8966626" y="2634027"/>
        <a:ext cx="1335311" cy="667655"/>
      </dsp:txXfrm>
    </dsp:sp>
    <dsp:sp modelId="{D6214FA9-CC3E-4733-8B21-2B5E20B6B0EF}">
      <dsp:nvSpPr>
        <dsp:cNvPr id="0" name=""/>
        <dsp:cNvSpPr/>
      </dsp:nvSpPr>
      <dsp:spPr>
        <a:xfrm>
          <a:off x="10582353" y="2634027"/>
          <a:ext cx="1335311" cy="6676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a:t>其他费用</a:t>
          </a:r>
        </a:p>
      </dsp:txBody>
      <dsp:txXfrm>
        <a:off x="10582353" y="2634027"/>
        <a:ext cx="1335311" cy="6676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CE34B-4A7A-4737-BFCB-68D5D07318DF}" type="datetimeFigureOut">
              <a:rPr lang="zh-CN" altLang="en-US" smtClean="0"/>
              <a:t>2019-11-28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1D278-AFA2-4911-B593-879B814E8514}" type="slidenum">
              <a:rPr lang="zh-CN" altLang="en-US" smtClean="0"/>
              <a:t>‹#›</a:t>
            </a:fld>
            <a:endParaRPr lang="zh-CN" altLang="en-US"/>
          </a:p>
        </p:txBody>
      </p:sp>
    </p:spTree>
    <p:extLst>
      <p:ext uri="{BB962C8B-B14F-4D97-AF65-F5344CB8AC3E}">
        <p14:creationId xmlns:p14="http://schemas.microsoft.com/office/powerpoint/2010/main" val="377770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2</a:t>
            </a:fld>
            <a:endParaRPr lang="zh-CN" altLang="en-US"/>
          </a:p>
        </p:txBody>
      </p:sp>
    </p:spTree>
    <p:extLst>
      <p:ext uri="{BB962C8B-B14F-4D97-AF65-F5344CB8AC3E}">
        <p14:creationId xmlns:p14="http://schemas.microsoft.com/office/powerpoint/2010/main" val="173870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1CD981-2C96-44D0-8A20-2255D0F40D88}" type="slidenum">
              <a:rPr lang="zh-CN" altLang="en-US" smtClean="0"/>
              <a:t>20</a:t>
            </a:fld>
            <a:endParaRPr lang="zh-CN" altLang="en-US"/>
          </a:p>
        </p:txBody>
      </p:sp>
    </p:spTree>
    <p:extLst>
      <p:ext uri="{BB962C8B-B14F-4D97-AF65-F5344CB8AC3E}">
        <p14:creationId xmlns:p14="http://schemas.microsoft.com/office/powerpoint/2010/main" val="1606455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21</a:t>
            </a:fld>
            <a:endParaRPr lang="zh-CN" altLang="en-US"/>
          </a:p>
        </p:txBody>
      </p:sp>
    </p:spTree>
    <p:extLst>
      <p:ext uri="{BB962C8B-B14F-4D97-AF65-F5344CB8AC3E}">
        <p14:creationId xmlns:p14="http://schemas.microsoft.com/office/powerpoint/2010/main" val="3877420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61D278-AFA2-4911-B593-879B814E8514}" type="slidenum">
              <a:rPr lang="zh-CN" altLang="en-US" smtClean="0"/>
              <a:t>22</a:t>
            </a:fld>
            <a:endParaRPr lang="zh-CN" altLang="en-US"/>
          </a:p>
        </p:txBody>
      </p:sp>
    </p:spTree>
    <p:extLst>
      <p:ext uri="{BB962C8B-B14F-4D97-AF65-F5344CB8AC3E}">
        <p14:creationId xmlns:p14="http://schemas.microsoft.com/office/powerpoint/2010/main" val="181840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1CD981-2C96-44D0-8A20-2255D0F40D88}" type="slidenum">
              <a:rPr lang="zh-CN" altLang="en-US" smtClean="0"/>
              <a:t>23</a:t>
            </a:fld>
            <a:endParaRPr lang="zh-CN" altLang="en-US"/>
          </a:p>
        </p:txBody>
      </p:sp>
    </p:spTree>
    <p:extLst>
      <p:ext uri="{BB962C8B-B14F-4D97-AF65-F5344CB8AC3E}">
        <p14:creationId xmlns:p14="http://schemas.microsoft.com/office/powerpoint/2010/main" val="116953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61D278-AFA2-4911-B593-879B814E8514}" type="slidenum">
              <a:rPr lang="zh-CN" altLang="en-US" smtClean="0"/>
              <a:t>24</a:t>
            </a:fld>
            <a:endParaRPr lang="zh-CN" altLang="en-US"/>
          </a:p>
        </p:txBody>
      </p:sp>
    </p:spTree>
    <p:extLst>
      <p:ext uri="{BB962C8B-B14F-4D97-AF65-F5344CB8AC3E}">
        <p14:creationId xmlns:p14="http://schemas.microsoft.com/office/powerpoint/2010/main" val="1737824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25</a:t>
            </a:fld>
            <a:endParaRPr lang="zh-CN" altLang="en-US"/>
          </a:p>
        </p:txBody>
      </p:sp>
    </p:spTree>
    <p:extLst>
      <p:ext uri="{BB962C8B-B14F-4D97-AF65-F5344CB8AC3E}">
        <p14:creationId xmlns:p14="http://schemas.microsoft.com/office/powerpoint/2010/main" val="2785114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61D278-AFA2-4911-B593-879B814E8514}" type="slidenum">
              <a:rPr lang="zh-CN" altLang="en-US" smtClean="0"/>
              <a:t>26</a:t>
            </a:fld>
            <a:endParaRPr lang="zh-CN" altLang="en-US"/>
          </a:p>
        </p:txBody>
      </p:sp>
    </p:spTree>
    <p:extLst>
      <p:ext uri="{BB962C8B-B14F-4D97-AF65-F5344CB8AC3E}">
        <p14:creationId xmlns:p14="http://schemas.microsoft.com/office/powerpoint/2010/main" val="2332816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28</a:t>
            </a:fld>
            <a:endParaRPr lang="zh-CN" altLang="en-US"/>
          </a:p>
        </p:txBody>
      </p:sp>
    </p:spTree>
    <p:extLst>
      <p:ext uri="{BB962C8B-B14F-4D97-AF65-F5344CB8AC3E}">
        <p14:creationId xmlns:p14="http://schemas.microsoft.com/office/powerpoint/2010/main" val="408258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31</a:t>
            </a:fld>
            <a:endParaRPr lang="zh-CN" altLang="en-US"/>
          </a:p>
        </p:txBody>
      </p:sp>
    </p:spTree>
    <p:extLst>
      <p:ext uri="{BB962C8B-B14F-4D97-AF65-F5344CB8AC3E}">
        <p14:creationId xmlns:p14="http://schemas.microsoft.com/office/powerpoint/2010/main" val="12215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32</a:t>
            </a:fld>
            <a:endParaRPr lang="zh-CN" altLang="en-US"/>
          </a:p>
        </p:txBody>
      </p:sp>
    </p:spTree>
    <p:extLst>
      <p:ext uri="{BB962C8B-B14F-4D97-AF65-F5344CB8AC3E}">
        <p14:creationId xmlns:p14="http://schemas.microsoft.com/office/powerpoint/2010/main" val="145425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4</a:t>
            </a:fld>
            <a:endParaRPr lang="zh-CN" altLang="en-US"/>
          </a:p>
        </p:txBody>
      </p:sp>
    </p:spTree>
    <p:extLst>
      <p:ext uri="{BB962C8B-B14F-4D97-AF65-F5344CB8AC3E}">
        <p14:creationId xmlns:p14="http://schemas.microsoft.com/office/powerpoint/2010/main" val="2219923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61D278-AFA2-4911-B593-879B814E8514}" type="slidenum">
              <a:rPr lang="zh-CN" altLang="en-US" smtClean="0"/>
              <a:t>33</a:t>
            </a:fld>
            <a:endParaRPr lang="zh-CN" altLang="en-US"/>
          </a:p>
        </p:txBody>
      </p:sp>
    </p:spTree>
    <p:extLst>
      <p:ext uri="{BB962C8B-B14F-4D97-AF65-F5344CB8AC3E}">
        <p14:creationId xmlns:p14="http://schemas.microsoft.com/office/powerpoint/2010/main" val="1409188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61D278-AFA2-4911-B593-879B814E8514}" type="slidenum">
              <a:rPr lang="zh-CN" altLang="en-US" smtClean="0"/>
              <a:t>34</a:t>
            </a:fld>
            <a:endParaRPr lang="zh-CN" altLang="en-US"/>
          </a:p>
        </p:txBody>
      </p:sp>
    </p:spTree>
    <p:extLst>
      <p:ext uri="{BB962C8B-B14F-4D97-AF65-F5344CB8AC3E}">
        <p14:creationId xmlns:p14="http://schemas.microsoft.com/office/powerpoint/2010/main" val="1641251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61D278-AFA2-4911-B593-879B814E8514}" type="slidenum">
              <a:rPr lang="zh-CN" altLang="en-US" smtClean="0"/>
              <a:t>35</a:t>
            </a:fld>
            <a:endParaRPr lang="zh-CN" altLang="en-US"/>
          </a:p>
        </p:txBody>
      </p:sp>
    </p:spTree>
    <p:extLst>
      <p:ext uri="{BB962C8B-B14F-4D97-AF65-F5344CB8AC3E}">
        <p14:creationId xmlns:p14="http://schemas.microsoft.com/office/powerpoint/2010/main" val="2890334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46</a:t>
            </a:fld>
            <a:endParaRPr lang="zh-CN" altLang="en-US"/>
          </a:p>
        </p:txBody>
      </p:sp>
    </p:spTree>
    <p:extLst>
      <p:ext uri="{BB962C8B-B14F-4D97-AF65-F5344CB8AC3E}">
        <p14:creationId xmlns:p14="http://schemas.microsoft.com/office/powerpoint/2010/main" val="3612578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47</a:t>
            </a:fld>
            <a:endParaRPr lang="zh-CN" altLang="en-US"/>
          </a:p>
        </p:txBody>
      </p:sp>
    </p:spTree>
    <p:extLst>
      <p:ext uri="{BB962C8B-B14F-4D97-AF65-F5344CB8AC3E}">
        <p14:creationId xmlns:p14="http://schemas.microsoft.com/office/powerpoint/2010/main" val="255687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48</a:t>
            </a:fld>
            <a:endParaRPr lang="zh-CN" altLang="en-US"/>
          </a:p>
        </p:txBody>
      </p:sp>
    </p:spTree>
    <p:extLst>
      <p:ext uri="{BB962C8B-B14F-4D97-AF65-F5344CB8AC3E}">
        <p14:creationId xmlns:p14="http://schemas.microsoft.com/office/powerpoint/2010/main" val="1065789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49</a:t>
            </a:fld>
            <a:endParaRPr lang="zh-CN" altLang="en-US"/>
          </a:p>
        </p:txBody>
      </p:sp>
    </p:spTree>
    <p:extLst>
      <p:ext uri="{BB962C8B-B14F-4D97-AF65-F5344CB8AC3E}">
        <p14:creationId xmlns:p14="http://schemas.microsoft.com/office/powerpoint/2010/main" val="2189011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50</a:t>
            </a:fld>
            <a:endParaRPr lang="zh-CN" altLang="en-US"/>
          </a:p>
        </p:txBody>
      </p:sp>
    </p:spTree>
    <p:extLst>
      <p:ext uri="{BB962C8B-B14F-4D97-AF65-F5344CB8AC3E}">
        <p14:creationId xmlns:p14="http://schemas.microsoft.com/office/powerpoint/2010/main" val="69003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51</a:t>
            </a:fld>
            <a:endParaRPr lang="zh-CN" altLang="en-US"/>
          </a:p>
        </p:txBody>
      </p:sp>
    </p:spTree>
    <p:extLst>
      <p:ext uri="{BB962C8B-B14F-4D97-AF65-F5344CB8AC3E}">
        <p14:creationId xmlns:p14="http://schemas.microsoft.com/office/powerpoint/2010/main" val="349819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7</a:t>
            </a:fld>
            <a:endParaRPr lang="zh-CN" altLang="en-US"/>
          </a:p>
        </p:txBody>
      </p:sp>
    </p:spTree>
    <p:extLst>
      <p:ext uri="{BB962C8B-B14F-4D97-AF65-F5344CB8AC3E}">
        <p14:creationId xmlns:p14="http://schemas.microsoft.com/office/powerpoint/2010/main" val="49260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8</a:t>
            </a:fld>
            <a:endParaRPr lang="zh-CN" altLang="en-US"/>
          </a:p>
        </p:txBody>
      </p:sp>
    </p:spTree>
    <p:extLst>
      <p:ext uri="{BB962C8B-B14F-4D97-AF65-F5344CB8AC3E}">
        <p14:creationId xmlns:p14="http://schemas.microsoft.com/office/powerpoint/2010/main" val="61658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12</a:t>
            </a:fld>
            <a:endParaRPr lang="zh-CN" altLang="en-US"/>
          </a:p>
        </p:txBody>
      </p:sp>
    </p:spTree>
    <p:extLst>
      <p:ext uri="{BB962C8B-B14F-4D97-AF65-F5344CB8AC3E}">
        <p14:creationId xmlns:p14="http://schemas.microsoft.com/office/powerpoint/2010/main" val="323897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1CD981-2C96-44D0-8A20-2255D0F40D88}" type="slidenum">
              <a:rPr lang="zh-CN" altLang="en-US" smtClean="0"/>
              <a:t>13</a:t>
            </a:fld>
            <a:endParaRPr lang="zh-CN" altLang="en-US"/>
          </a:p>
        </p:txBody>
      </p:sp>
    </p:spTree>
    <p:extLst>
      <p:ext uri="{BB962C8B-B14F-4D97-AF65-F5344CB8AC3E}">
        <p14:creationId xmlns:p14="http://schemas.microsoft.com/office/powerpoint/2010/main" val="300204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61D278-AFA2-4911-B593-879B814E8514}" type="slidenum">
              <a:rPr lang="zh-CN" altLang="en-US" smtClean="0"/>
              <a:t>15</a:t>
            </a:fld>
            <a:endParaRPr lang="zh-CN" altLang="en-US"/>
          </a:p>
        </p:txBody>
      </p:sp>
    </p:spTree>
    <p:extLst>
      <p:ext uri="{BB962C8B-B14F-4D97-AF65-F5344CB8AC3E}">
        <p14:creationId xmlns:p14="http://schemas.microsoft.com/office/powerpoint/2010/main" val="2736970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1CD981-2C96-44D0-8A20-2255D0F40D88}" type="slidenum">
              <a:rPr lang="zh-CN" altLang="en-US" smtClean="0"/>
              <a:t>16</a:t>
            </a:fld>
            <a:endParaRPr lang="zh-CN" altLang="en-US"/>
          </a:p>
        </p:txBody>
      </p:sp>
    </p:spTree>
    <p:extLst>
      <p:ext uri="{BB962C8B-B14F-4D97-AF65-F5344CB8AC3E}">
        <p14:creationId xmlns:p14="http://schemas.microsoft.com/office/powerpoint/2010/main" val="3887355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61D278-AFA2-4911-B593-879B814E8514}" type="slidenum">
              <a:rPr lang="zh-CN" altLang="en-US" smtClean="0"/>
              <a:t>19</a:t>
            </a:fld>
            <a:endParaRPr lang="zh-CN" altLang="en-US"/>
          </a:p>
        </p:txBody>
      </p:sp>
    </p:spTree>
    <p:extLst>
      <p:ext uri="{BB962C8B-B14F-4D97-AF65-F5344CB8AC3E}">
        <p14:creationId xmlns:p14="http://schemas.microsoft.com/office/powerpoint/2010/main" val="298061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870A936-79AF-452D-BDAE-43A52D137A5C}"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6BC62-D7FF-4544-840A-35131FD572D2}" type="slidenum">
              <a:rPr lang="zh-CN" altLang="en-US" smtClean="0"/>
              <a:t>‹#›</a:t>
            </a:fld>
            <a:endParaRPr lang="zh-CN" altLang="en-US"/>
          </a:p>
        </p:txBody>
      </p:sp>
    </p:spTree>
    <p:extLst>
      <p:ext uri="{BB962C8B-B14F-4D97-AF65-F5344CB8AC3E}">
        <p14:creationId xmlns:p14="http://schemas.microsoft.com/office/powerpoint/2010/main" val="66249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70A936-79AF-452D-BDAE-43A52D137A5C}"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6BC62-D7FF-4544-840A-35131FD572D2}" type="slidenum">
              <a:rPr lang="zh-CN" altLang="en-US" smtClean="0"/>
              <a:t>‹#›</a:t>
            </a:fld>
            <a:endParaRPr lang="zh-CN" altLang="en-US"/>
          </a:p>
        </p:txBody>
      </p:sp>
    </p:spTree>
    <p:extLst>
      <p:ext uri="{BB962C8B-B14F-4D97-AF65-F5344CB8AC3E}">
        <p14:creationId xmlns:p14="http://schemas.microsoft.com/office/powerpoint/2010/main" val="128396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70A936-79AF-452D-BDAE-43A52D137A5C}"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6BC62-D7FF-4544-840A-35131FD572D2}" type="slidenum">
              <a:rPr lang="zh-CN" altLang="en-US" smtClean="0"/>
              <a:t>‹#›</a:t>
            </a:fld>
            <a:endParaRPr lang="zh-CN" altLang="en-US"/>
          </a:p>
        </p:txBody>
      </p:sp>
    </p:spTree>
    <p:extLst>
      <p:ext uri="{BB962C8B-B14F-4D97-AF65-F5344CB8AC3E}">
        <p14:creationId xmlns:p14="http://schemas.microsoft.com/office/powerpoint/2010/main" val="164380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70A936-79AF-452D-BDAE-43A52D137A5C}"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6BC62-D7FF-4544-840A-35131FD572D2}" type="slidenum">
              <a:rPr lang="zh-CN" altLang="en-US" smtClean="0"/>
              <a:t>‹#›</a:t>
            </a:fld>
            <a:endParaRPr lang="zh-CN" altLang="en-US"/>
          </a:p>
        </p:txBody>
      </p:sp>
    </p:spTree>
    <p:extLst>
      <p:ext uri="{BB962C8B-B14F-4D97-AF65-F5344CB8AC3E}">
        <p14:creationId xmlns:p14="http://schemas.microsoft.com/office/powerpoint/2010/main" val="365257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870A936-79AF-452D-BDAE-43A52D137A5C}"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6BC62-D7FF-4544-840A-35131FD572D2}" type="slidenum">
              <a:rPr lang="zh-CN" altLang="en-US" smtClean="0"/>
              <a:t>‹#›</a:t>
            </a:fld>
            <a:endParaRPr lang="zh-CN" altLang="en-US"/>
          </a:p>
        </p:txBody>
      </p:sp>
    </p:spTree>
    <p:extLst>
      <p:ext uri="{BB962C8B-B14F-4D97-AF65-F5344CB8AC3E}">
        <p14:creationId xmlns:p14="http://schemas.microsoft.com/office/powerpoint/2010/main" val="66850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870A936-79AF-452D-BDAE-43A52D137A5C}" type="datetimeFigureOut">
              <a:rPr lang="zh-CN" altLang="en-US" smtClean="0"/>
              <a:t>2019-11-28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B6BC62-D7FF-4544-840A-35131FD572D2}" type="slidenum">
              <a:rPr lang="zh-CN" altLang="en-US" smtClean="0"/>
              <a:t>‹#›</a:t>
            </a:fld>
            <a:endParaRPr lang="zh-CN" altLang="en-US"/>
          </a:p>
        </p:txBody>
      </p:sp>
    </p:spTree>
    <p:extLst>
      <p:ext uri="{BB962C8B-B14F-4D97-AF65-F5344CB8AC3E}">
        <p14:creationId xmlns:p14="http://schemas.microsoft.com/office/powerpoint/2010/main" val="167158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870A936-79AF-452D-BDAE-43A52D137A5C}" type="datetimeFigureOut">
              <a:rPr lang="zh-CN" altLang="en-US" smtClean="0"/>
              <a:t>2019-11-28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B6BC62-D7FF-4544-840A-35131FD572D2}" type="slidenum">
              <a:rPr lang="zh-CN" altLang="en-US" smtClean="0"/>
              <a:t>‹#›</a:t>
            </a:fld>
            <a:endParaRPr lang="zh-CN" altLang="en-US"/>
          </a:p>
        </p:txBody>
      </p:sp>
    </p:spTree>
    <p:extLst>
      <p:ext uri="{BB962C8B-B14F-4D97-AF65-F5344CB8AC3E}">
        <p14:creationId xmlns:p14="http://schemas.microsoft.com/office/powerpoint/2010/main" val="156540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870A936-79AF-452D-BDAE-43A52D137A5C}" type="datetimeFigureOut">
              <a:rPr lang="zh-CN" altLang="en-US" smtClean="0"/>
              <a:t>2019-11-28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B6BC62-D7FF-4544-840A-35131FD572D2}" type="slidenum">
              <a:rPr lang="zh-CN" altLang="en-US" smtClean="0"/>
              <a:t>‹#›</a:t>
            </a:fld>
            <a:endParaRPr lang="zh-CN" altLang="en-US"/>
          </a:p>
        </p:txBody>
      </p:sp>
    </p:spTree>
    <p:extLst>
      <p:ext uri="{BB962C8B-B14F-4D97-AF65-F5344CB8AC3E}">
        <p14:creationId xmlns:p14="http://schemas.microsoft.com/office/powerpoint/2010/main" val="262146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70A936-79AF-452D-BDAE-43A52D137A5C}" type="datetimeFigureOut">
              <a:rPr lang="zh-CN" altLang="en-US" smtClean="0"/>
              <a:t>2019-11-28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B6BC62-D7FF-4544-840A-35131FD572D2}" type="slidenum">
              <a:rPr lang="zh-CN" altLang="en-US" smtClean="0"/>
              <a:t>‹#›</a:t>
            </a:fld>
            <a:endParaRPr lang="zh-CN" altLang="en-US"/>
          </a:p>
        </p:txBody>
      </p:sp>
    </p:spTree>
    <p:extLst>
      <p:ext uri="{BB962C8B-B14F-4D97-AF65-F5344CB8AC3E}">
        <p14:creationId xmlns:p14="http://schemas.microsoft.com/office/powerpoint/2010/main" val="293039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870A936-79AF-452D-BDAE-43A52D137A5C}" type="datetimeFigureOut">
              <a:rPr lang="zh-CN" altLang="en-US" smtClean="0"/>
              <a:t>2019-11-28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B6BC62-D7FF-4544-840A-35131FD572D2}" type="slidenum">
              <a:rPr lang="zh-CN" altLang="en-US" smtClean="0"/>
              <a:t>‹#›</a:t>
            </a:fld>
            <a:endParaRPr lang="zh-CN" altLang="en-US"/>
          </a:p>
        </p:txBody>
      </p:sp>
    </p:spTree>
    <p:extLst>
      <p:ext uri="{BB962C8B-B14F-4D97-AF65-F5344CB8AC3E}">
        <p14:creationId xmlns:p14="http://schemas.microsoft.com/office/powerpoint/2010/main" val="400129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870A936-79AF-452D-BDAE-43A52D137A5C}" type="datetimeFigureOut">
              <a:rPr lang="zh-CN" altLang="en-US" smtClean="0"/>
              <a:t>2019-11-28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B6BC62-D7FF-4544-840A-35131FD572D2}" type="slidenum">
              <a:rPr lang="zh-CN" altLang="en-US" smtClean="0"/>
              <a:t>‹#›</a:t>
            </a:fld>
            <a:endParaRPr lang="zh-CN" altLang="en-US"/>
          </a:p>
        </p:txBody>
      </p:sp>
    </p:spTree>
    <p:extLst>
      <p:ext uri="{BB962C8B-B14F-4D97-AF65-F5344CB8AC3E}">
        <p14:creationId xmlns:p14="http://schemas.microsoft.com/office/powerpoint/2010/main" val="189294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0A936-79AF-452D-BDAE-43A52D137A5C}" type="datetimeFigureOut">
              <a:rPr lang="zh-CN" altLang="en-US" smtClean="0"/>
              <a:t>2019-11-28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6BC62-D7FF-4544-840A-35131FD572D2}" type="slidenum">
              <a:rPr lang="zh-CN" altLang="en-US" smtClean="0"/>
              <a:t>‹#›</a:t>
            </a:fld>
            <a:endParaRPr lang="zh-CN" altLang="en-US"/>
          </a:p>
        </p:txBody>
      </p:sp>
    </p:spTree>
    <p:extLst>
      <p:ext uri="{BB962C8B-B14F-4D97-AF65-F5344CB8AC3E}">
        <p14:creationId xmlns:p14="http://schemas.microsoft.com/office/powerpoint/2010/main" val="2893877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63322" y="1714472"/>
            <a:ext cx="8337978" cy="769441"/>
          </a:xfrm>
          <a:prstGeom prst="rect">
            <a:avLst/>
          </a:prstGeom>
          <a:solidFill>
            <a:schemeClr val="accent1">
              <a:lumMod val="60000"/>
              <a:lumOff val="40000"/>
            </a:schemeClr>
          </a:solidFill>
        </p:spPr>
        <p:txBody>
          <a:bodyPr wrap="square">
            <a:spAutoFit/>
          </a:bodyPr>
          <a:lstStyle/>
          <a:p>
            <a:r>
              <a:rPr lang="zh-CN" altLang="en-US" sz="4400" dirty="0"/>
              <a:t>全国地质勘查行业统计调查指标</a:t>
            </a:r>
          </a:p>
        </p:txBody>
      </p:sp>
      <p:sp>
        <p:nvSpPr>
          <p:cNvPr id="3" name="TextBox 6"/>
          <p:cNvSpPr txBox="1">
            <a:spLocks noChangeArrowheads="1"/>
          </p:cNvSpPr>
          <p:nvPr/>
        </p:nvSpPr>
        <p:spPr bwMode="auto">
          <a:xfrm>
            <a:off x="7742838" y="4268268"/>
            <a:ext cx="34673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400" dirty="0">
                <a:latin typeface="华文行楷" panose="02010800040101010101" pitchFamily="2" charset="-122"/>
                <a:ea typeface="华文行楷" panose="02010800040101010101" pitchFamily="2" charset="-122"/>
              </a:rPr>
              <a:t>报告人：黄贤营</a:t>
            </a:r>
            <a:endParaRPr lang="en-US" altLang="zh-CN" sz="2400" dirty="0">
              <a:latin typeface="华文行楷" panose="02010800040101010101" pitchFamily="2" charset="-122"/>
              <a:ea typeface="华文行楷" panose="02010800040101010101" pitchFamily="2" charset="-122"/>
            </a:endParaRPr>
          </a:p>
          <a:p>
            <a:pPr algn="ctr" eaLnBrk="1" hangingPunct="1"/>
            <a:endParaRPr lang="en-US" altLang="zh-CN" sz="2400" dirty="0">
              <a:latin typeface="华文行楷" panose="02010800040101010101" pitchFamily="2" charset="-122"/>
              <a:ea typeface="华文行楷" panose="02010800040101010101" pitchFamily="2" charset="-122"/>
            </a:endParaRPr>
          </a:p>
          <a:p>
            <a:pPr algn="ctr" eaLnBrk="1" hangingPunct="1"/>
            <a:r>
              <a:rPr lang="zh-CN" altLang="en-US" sz="2400" dirty="0">
                <a:latin typeface="华文行楷" panose="02010800040101010101" pitchFamily="2" charset="-122"/>
                <a:ea typeface="华文行楷" panose="02010800040101010101" pitchFamily="2" charset="-122"/>
              </a:rPr>
              <a:t>二〇一九年十一月</a:t>
            </a:r>
          </a:p>
        </p:txBody>
      </p:sp>
    </p:spTree>
    <p:extLst>
      <p:ext uri="{BB962C8B-B14F-4D97-AF65-F5344CB8AC3E}">
        <p14:creationId xmlns:p14="http://schemas.microsoft.com/office/powerpoint/2010/main" val="178039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 xmlns:a16="http://schemas.microsoft.com/office/drawing/2014/main" id="{B8484577-8893-4F7E-812C-14220227D22F}"/>
              </a:ext>
            </a:extLst>
          </p:cNvPr>
          <p:cNvGraphicFramePr/>
          <p:nvPr>
            <p:extLst>
              <p:ext uri="{D42A27DB-BD31-4B8C-83A1-F6EECF244321}">
                <p14:modId xmlns:p14="http://schemas.microsoft.com/office/powerpoint/2010/main" val="658795214"/>
              </p:ext>
            </p:extLst>
          </p:nvPr>
        </p:nvGraphicFramePr>
        <p:xfrm>
          <a:off x="326571" y="111967"/>
          <a:ext cx="11663266" cy="656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086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AC2E3920-3898-496F-A5E6-513D22FA39A2}"/>
              </a:ext>
            </a:extLst>
          </p:cNvPr>
          <p:cNvSpPr/>
          <p:nvPr/>
        </p:nvSpPr>
        <p:spPr>
          <a:xfrm>
            <a:off x="692587" y="811881"/>
            <a:ext cx="10806825" cy="4693593"/>
          </a:xfrm>
          <a:prstGeom prst="rect">
            <a:avLst/>
          </a:prstGeom>
          <a:solidFill>
            <a:srgbClr val="FFFF00"/>
          </a:solidFill>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Ø"/>
            </a:pPr>
            <a:r>
              <a:rPr lang="zh-CN" altLang="zh-CN" sz="2800" kern="100" dirty="0">
                <a:latin typeface="Adobe 黑体 Std R" panose="020B0400000000000000" pitchFamily="34" charset="-122"/>
                <a:ea typeface="Adobe 黑体 Std R" panose="020B0400000000000000" pitchFamily="34" charset="-122"/>
                <a:cs typeface="Times New Roman" panose="02020603050405020304" pitchFamily="18" charset="0"/>
              </a:rPr>
              <a:t>在职人员中，</a:t>
            </a:r>
            <a:r>
              <a:rPr lang="zh-CN" altLang="zh-CN" sz="2800" kern="100"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按岗位统计调查包括：</a:t>
            </a:r>
            <a:r>
              <a:rPr lang="zh-CN" altLang="zh-CN" sz="2800" kern="100" dirty="0">
                <a:latin typeface="Adobe 黑体 Std R" panose="020B0400000000000000" pitchFamily="34" charset="-122"/>
                <a:ea typeface="Adobe 黑体 Std R" panose="020B0400000000000000" pitchFamily="34" charset="-122"/>
                <a:cs typeface="Times New Roman" panose="02020603050405020304" pitchFamily="18" charset="0"/>
              </a:rPr>
              <a:t>管理人员、专业技术人员和工勤人员。其中</a:t>
            </a:r>
            <a:r>
              <a:rPr lang="zh-CN" altLang="en-US" sz="2800" kern="100" dirty="0">
                <a:latin typeface="Adobe 黑体 Std R" panose="020B0400000000000000" pitchFamily="34" charset="-122"/>
                <a:ea typeface="Adobe 黑体 Std R" panose="020B0400000000000000" pitchFamily="34" charset="-122"/>
                <a:cs typeface="Times New Roman" panose="02020603050405020304" pitchFamily="18" charset="0"/>
              </a:rPr>
              <a:t>：</a:t>
            </a:r>
            <a:r>
              <a:rPr lang="zh-CN" altLang="zh-CN" sz="2800" kern="100" dirty="0">
                <a:latin typeface="Adobe 黑体 Std R" panose="020B0400000000000000" pitchFamily="34" charset="-122"/>
                <a:ea typeface="Adobe 黑体 Std R" panose="020B0400000000000000" pitchFamily="34" charset="-122"/>
                <a:cs typeface="Times New Roman" panose="02020603050405020304" pitchFamily="18" charset="0"/>
              </a:rPr>
              <a:t>专业</a:t>
            </a:r>
            <a:r>
              <a:rPr lang="zh-CN" altLang="zh-CN" sz="2800" kern="100" dirty="0" smtClean="0">
                <a:latin typeface="Adobe 黑体 Std R" panose="020B0400000000000000" pitchFamily="34" charset="-122"/>
                <a:ea typeface="Adobe 黑体 Std R" panose="020B0400000000000000" pitchFamily="34" charset="-122"/>
                <a:cs typeface="Times New Roman" panose="02020603050405020304" pitchFamily="18" charset="0"/>
              </a:rPr>
              <a:t>技术人员</a:t>
            </a:r>
            <a:r>
              <a:rPr lang="zh-CN" altLang="en-US" sz="2800" kern="100" dirty="0" smtClean="0">
                <a:latin typeface="Adobe 黑体 Std R" panose="020B0400000000000000" pitchFamily="34" charset="-122"/>
                <a:ea typeface="Adobe 黑体 Std R" panose="020B0400000000000000" pitchFamily="34" charset="-122"/>
                <a:cs typeface="Times New Roman" panose="02020603050405020304" pitchFamily="18" charset="0"/>
              </a:rPr>
              <a:t>包括</a:t>
            </a:r>
            <a:r>
              <a:rPr lang="zh-CN" altLang="zh-CN" sz="2800" kern="100" dirty="0" smtClean="0">
                <a:latin typeface="Adobe 黑体 Std R" panose="020B0400000000000000" pitchFamily="34" charset="-122"/>
                <a:ea typeface="Adobe 黑体 Std R" panose="020B0400000000000000" pitchFamily="34" charset="-122"/>
                <a:cs typeface="Times New Roman" panose="02020603050405020304" pitchFamily="18" charset="0"/>
              </a:rPr>
              <a:t>高级</a:t>
            </a:r>
            <a:r>
              <a:rPr lang="zh-CN" altLang="zh-CN" sz="2800" kern="100" dirty="0">
                <a:latin typeface="Adobe 黑体 Std R" panose="020B0400000000000000" pitchFamily="34" charset="-122"/>
                <a:ea typeface="Adobe 黑体 Std R" panose="020B0400000000000000" pitchFamily="34" charset="-122"/>
                <a:cs typeface="Times New Roman" panose="02020603050405020304" pitchFamily="18" charset="0"/>
              </a:rPr>
              <a:t>职称</a:t>
            </a:r>
            <a:r>
              <a:rPr lang="zh-CN" altLang="zh-CN" sz="2800" kern="100" dirty="0" smtClean="0">
                <a:latin typeface="Adobe 黑体 Std R" panose="020B0400000000000000" pitchFamily="34" charset="-122"/>
                <a:ea typeface="Adobe 黑体 Std R" panose="020B0400000000000000" pitchFamily="34" charset="-122"/>
                <a:cs typeface="Times New Roman" panose="02020603050405020304" pitchFamily="18" charset="0"/>
              </a:rPr>
              <a:t>技术人员</a:t>
            </a:r>
            <a:r>
              <a:rPr lang="zh-CN" altLang="en-US" sz="2800" kern="100" dirty="0" smtClean="0">
                <a:latin typeface="Adobe 黑体 Std R" panose="020B0400000000000000" pitchFamily="34" charset="-122"/>
                <a:ea typeface="Adobe 黑体 Std R" panose="020B0400000000000000" pitchFamily="34" charset="-122"/>
                <a:cs typeface="Times New Roman" panose="02020603050405020304" pitchFamily="18" charset="0"/>
              </a:rPr>
              <a:t>、</a:t>
            </a:r>
            <a:r>
              <a:rPr lang="zh-CN" altLang="zh-CN" sz="2800" kern="100" dirty="0" smtClean="0">
                <a:latin typeface="Adobe 黑体 Std R" panose="020B0400000000000000" pitchFamily="34" charset="-122"/>
                <a:ea typeface="Adobe 黑体 Std R" panose="020B0400000000000000" pitchFamily="34" charset="-122"/>
                <a:cs typeface="Times New Roman" panose="02020603050405020304" pitchFamily="18" charset="0"/>
              </a:rPr>
              <a:t>中级职称技术人员</a:t>
            </a:r>
            <a:r>
              <a:rPr lang="zh-CN" altLang="en-US" sz="2800" kern="100" dirty="0" smtClean="0">
                <a:latin typeface="Adobe 黑体 Std R" panose="020B0400000000000000" pitchFamily="34" charset="-122"/>
                <a:ea typeface="Adobe 黑体 Std R" panose="020B0400000000000000" pitchFamily="34" charset="-122"/>
                <a:cs typeface="Times New Roman" panose="02020603050405020304" pitchFamily="18" charset="0"/>
              </a:rPr>
              <a:t>和初级技术人员</a:t>
            </a:r>
            <a:r>
              <a:rPr lang="zh-CN" altLang="zh-CN" sz="2800" kern="100" dirty="0" smtClean="0">
                <a:latin typeface="Adobe 黑体 Std R" panose="020B0400000000000000" pitchFamily="34" charset="-122"/>
                <a:ea typeface="Adobe 黑体 Std R" panose="020B0400000000000000" pitchFamily="34" charset="-122"/>
                <a:cs typeface="Times New Roman" panose="02020603050405020304" pitchFamily="18" charset="0"/>
              </a:rPr>
              <a:t>。</a:t>
            </a:r>
            <a:r>
              <a:rPr lang="zh-CN" altLang="zh-CN" sz="2800" kern="100" dirty="0">
                <a:latin typeface="Adobe 黑体 Std R" panose="020B0400000000000000" pitchFamily="34" charset="-122"/>
                <a:ea typeface="Adobe 黑体 Std R" panose="020B0400000000000000" pitchFamily="34" charset="-122"/>
                <a:cs typeface="Times New Roman" panose="02020603050405020304" pitchFamily="18" charset="0"/>
              </a:rPr>
              <a:t>工勤人员按专业技术工人统计调查。</a:t>
            </a:r>
            <a:endParaRPr lang="en-US" altLang="zh-CN" sz="2800" kern="100" dirty="0">
              <a:latin typeface="Adobe 黑体 Std R" panose="020B0400000000000000" pitchFamily="34" charset="-122"/>
              <a:ea typeface="Adobe 黑体 Std R" panose="020B0400000000000000" pitchFamily="34" charset="-122"/>
              <a:cs typeface="Times New Roman" panose="02020603050405020304" pitchFamily="18" charset="0"/>
            </a:endParaRPr>
          </a:p>
          <a:p>
            <a:pPr marL="457200" indent="-457200" algn="just">
              <a:lnSpc>
                <a:spcPct val="150000"/>
              </a:lnSpc>
              <a:spcAft>
                <a:spcPts val="0"/>
              </a:spcAft>
              <a:buFont typeface="Wingdings" panose="05000000000000000000" pitchFamily="2" charset="2"/>
              <a:buChar char="Ø"/>
            </a:pPr>
            <a:r>
              <a:rPr lang="zh-CN" altLang="en-US" sz="2800" kern="100" dirty="0">
                <a:latin typeface="Adobe 黑体 Std R" panose="020B0400000000000000" pitchFamily="34" charset="-122"/>
                <a:ea typeface="Adobe 黑体 Std R" panose="020B0400000000000000" pitchFamily="34" charset="-122"/>
                <a:cs typeface="Times New Roman" panose="02020603050405020304" pitchFamily="18" charset="0"/>
              </a:rPr>
              <a:t>在职人员中，</a:t>
            </a:r>
            <a:r>
              <a:rPr lang="zh-CN" altLang="en-US" sz="2800" kern="100"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按产业统计调查分为：</a:t>
            </a:r>
            <a:r>
              <a:rPr lang="zh-CN" altLang="en-US" sz="2800" kern="100" dirty="0">
                <a:latin typeface="Adobe 黑体 Std R" panose="020B0400000000000000" pitchFamily="34" charset="-122"/>
                <a:ea typeface="Adobe 黑体 Std R" panose="020B0400000000000000" pitchFamily="34" charset="-122"/>
                <a:cs typeface="Times New Roman" panose="02020603050405020304" pitchFamily="18" charset="0"/>
              </a:rPr>
              <a:t>地质勘查人员、工程勘察与施工人员、矿产开发人员和其他人员。地质勘查人员中，对水文（工程、环境）地质勘查人员进行统计。水文（工程、环境）地质勘查人员包括了地灾防治人员。</a:t>
            </a:r>
            <a:endParaRPr lang="zh-CN" altLang="zh-CN" sz="2800" kern="100" dirty="0">
              <a:latin typeface="Adobe 黑体 Std R" panose="020B0400000000000000" pitchFamily="34" charset="-122"/>
              <a:ea typeface="Adobe 黑体 Std R" panose="020B0400000000000000" pitchFamily="34" charset="-122"/>
              <a:cs typeface="Times New Roman" panose="02020603050405020304" pitchFamily="18" charset="0"/>
            </a:endParaRPr>
          </a:p>
        </p:txBody>
      </p:sp>
    </p:spTree>
    <p:extLst>
      <p:ext uri="{BB962C8B-B14F-4D97-AF65-F5344CB8AC3E}">
        <p14:creationId xmlns:p14="http://schemas.microsoft.com/office/powerpoint/2010/main" val="2403194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315" y="1045248"/>
            <a:ext cx="12061370" cy="5493812"/>
          </a:xfrm>
          <a:prstGeom prst="rect">
            <a:avLst/>
          </a:prstGeom>
          <a:solidFill>
            <a:schemeClr val="bg1"/>
          </a:solidFill>
          <a:ln>
            <a:solidFill>
              <a:srgbClr val="FF0000"/>
            </a:solidFill>
          </a:ln>
        </p:spPr>
        <p:txBody>
          <a:bodyPr wrap="square">
            <a:spAutoFit/>
          </a:bodyPr>
          <a:lstStyle/>
          <a:p>
            <a:pPr indent="355600" algn="just">
              <a:lnSpc>
                <a:spcPct val="150000"/>
              </a:lnSpc>
              <a:spcAft>
                <a:spcPts val="0"/>
              </a:spcAft>
            </a:pPr>
            <a:r>
              <a:rPr lang="zh-CN" altLang="zh-CN" sz="36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rPr>
              <a:t>地质勘查单位人员统计调查指标共</a:t>
            </a:r>
            <a:r>
              <a:rPr lang="en-US" altLang="zh-CN" sz="36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rPr>
              <a:t>18</a:t>
            </a:r>
            <a:r>
              <a:rPr lang="zh-CN" altLang="zh-CN" sz="36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rPr>
              <a:t>项。</a:t>
            </a:r>
            <a:endParaRPr lang="en-US" altLang="zh-CN" sz="36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endParaRPr>
          </a:p>
          <a:p>
            <a:pPr marL="457200" indent="-457200" algn="just">
              <a:lnSpc>
                <a:spcPct val="150000"/>
              </a:lnSpc>
              <a:spcBef>
                <a:spcPts val="600"/>
              </a:spcBef>
              <a:spcAft>
                <a:spcPts val="600"/>
              </a:spcAft>
              <a:buFont typeface="Wingdings" panose="05000000000000000000" pitchFamily="2" charset="2"/>
              <a:buChar char="l"/>
            </a:pP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在职人员</a:t>
            </a:r>
            <a:r>
              <a:rPr lang="en-US"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管理人员</a:t>
            </a:r>
            <a:r>
              <a:rPr lang="en-US"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专业技术人员</a:t>
            </a:r>
            <a:r>
              <a:rPr lang="en-US"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工勤人员。</a:t>
            </a:r>
            <a:endParaRPr lang="en-US"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gn="just">
              <a:lnSpc>
                <a:spcPct val="150000"/>
              </a:lnSpc>
              <a:spcAft>
                <a:spcPts val="0"/>
              </a:spcAft>
              <a:buFont typeface="Wingdings" panose="05000000000000000000" pitchFamily="2" charset="2"/>
              <a:buChar char="l"/>
            </a:pP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在职人员</a:t>
            </a:r>
            <a:r>
              <a:rPr lang="en-US"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地质勘查人员</a:t>
            </a:r>
            <a:r>
              <a:rPr lang="en-US"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工程勘察与施工人员</a:t>
            </a:r>
            <a:r>
              <a:rPr lang="en-US"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矿产开发人员</a:t>
            </a:r>
            <a:r>
              <a:rPr lang="en-US"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其他人员。</a:t>
            </a:r>
            <a:endParaRPr lang="en-US"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gn="just">
              <a:lnSpc>
                <a:spcPct val="150000"/>
              </a:lnSpc>
              <a:spcBef>
                <a:spcPts val="600"/>
              </a:spcBef>
              <a:spcAft>
                <a:spcPts val="600"/>
              </a:spcAft>
              <a:buFont typeface="Wingdings" panose="05000000000000000000" pitchFamily="2" charset="2"/>
              <a:buChar char="l"/>
            </a:pP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专业技术人员≥地质勘查技术人员</a:t>
            </a:r>
            <a:r>
              <a:rPr lang="zh-CN" altLang="en-US"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gn="just">
              <a:lnSpc>
                <a:spcPct val="150000"/>
              </a:lnSpc>
              <a:spcBef>
                <a:spcPts val="600"/>
              </a:spcBef>
              <a:spcAft>
                <a:spcPts val="600"/>
              </a:spcAft>
              <a:buFont typeface="Wingdings" panose="05000000000000000000" pitchFamily="2" charset="2"/>
              <a:buChar char="l"/>
            </a:pP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工勤人员≥专业技术工人</a:t>
            </a:r>
            <a:r>
              <a:rPr lang="zh-CN" altLang="en-US"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gn="just">
              <a:lnSpc>
                <a:spcPct val="150000"/>
              </a:lnSpc>
              <a:spcBef>
                <a:spcPts val="600"/>
              </a:spcBef>
              <a:spcAft>
                <a:spcPts val="600"/>
              </a:spcAft>
              <a:buFont typeface="Wingdings" panose="05000000000000000000" pitchFamily="2" charset="2"/>
              <a:buChar char="l"/>
            </a:pP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地质勘查人员≥水文（工程、环境）地质人员≥地灾防治人员</a:t>
            </a:r>
            <a:r>
              <a:rPr lang="zh-CN" altLang="zh-CN" sz="2800" b="1" kern="100" dirty="0" smtClean="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800" b="1" kern="100" dirty="0" smtClean="0">
              <a:solidFill>
                <a:srgbClr val="3333FF"/>
              </a:solidFill>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gn="just">
              <a:lnSpc>
                <a:spcPct val="150000"/>
              </a:lnSpc>
              <a:spcBef>
                <a:spcPts val="600"/>
              </a:spcBef>
              <a:spcAft>
                <a:spcPts val="600"/>
              </a:spcAft>
              <a:buFont typeface="Wingdings" panose="05000000000000000000" pitchFamily="2" charset="2"/>
              <a:buChar char="l"/>
            </a:pPr>
            <a:r>
              <a:rPr lang="zh-CN" altLang="zh-CN" sz="28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地质勘查人员≥地质勘查技术人员。</a:t>
            </a:r>
          </a:p>
        </p:txBody>
      </p:sp>
    </p:spTree>
    <p:extLst>
      <p:ext uri="{BB962C8B-B14F-4D97-AF65-F5344CB8AC3E}">
        <p14:creationId xmlns:p14="http://schemas.microsoft.com/office/powerpoint/2010/main" val="1350425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85865" y="400715"/>
            <a:ext cx="9256629" cy="506292"/>
          </a:xfrm>
          <a:prstGeom prst="rect">
            <a:avLst/>
          </a:prstGeom>
        </p:spPr>
        <p:txBody>
          <a:bodyPr wrap="square">
            <a:spAutoFit/>
          </a:bodyPr>
          <a:lstStyle/>
          <a:p>
            <a:pPr algn="ctr">
              <a:lnSpc>
                <a:spcPts val="3000"/>
              </a:lnSpc>
              <a:spcAft>
                <a:spcPts val="0"/>
              </a:spcAft>
            </a:pPr>
            <a:r>
              <a:rPr lang="zh-CN" altLang="en-US" sz="3600" b="1" kern="100" dirty="0">
                <a:solidFill>
                  <a:srgbClr val="FF0000"/>
                </a:solidFill>
                <a:latin typeface="Adobe 黑体 Std R" panose="020B0400000000000000" pitchFamily="34" charset="-122"/>
                <a:ea typeface="Adobe 黑体 Std R" panose="020B0400000000000000" pitchFamily="34" charset="-122"/>
                <a:cs typeface="方正小标宋简体"/>
              </a:rPr>
              <a:t> 地勘</a:t>
            </a:r>
            <a:r>
              <a:rPr lang="en-US" altLang="zh-CN" sz="3600" b="1" kern="100" dirty="0">
                <a:solidFill>
                  <a:srgbClr val="FF0000"/>
                </a:solidFill>
                <a:latin typeface="Adobe 黑体 Std R" panose="020B0400000000000000" pitchFamily="34" charset="-122"/>
                <a:ea typeface="Adobe 黑体 Std R" panose="020B0400000000000000" pitchFamily="34" charset="-122"/>
                <a:cs typeface="方正小标宋简体"/>
              </a:rPr>
              <a:t>(</a:t>
            </a:r>
            <a:r>
              <a:rPr lang="zh-CN" altLang="en-US" sz="3600" b="1" kern="100" dirty="0">
                <a:solidFill>
                  <a:srgbClr val="FF0000"/>
                </a:solidFill>
                <a:latin typeface="Adobe 黑体 Std R" panose="020B0400000000000000" pitchFamily="34" charset="-122"/>
                <a:ea typeface="Adobe 黑体 Std R" panose="020B0400000000000000" pitchFamily="34" charset="-122"/>
                <a:cs typeface="方正小标宋简体"/>
              </a:rPr>
              <a:t>事业、企业</a:t>
            </a:r>
            <a:r>
              <a:rPr lang="en-US" altLang="zh-CN" sz="3600" b="1" kern="100" dirty="0">
                <a:solidFill>
                  <a:srgbClr val="FF0000"/>
                </a:solidFill>
                <a:latin typeface="Adobe 黑体 Std R" panose="020B0400000000000000" pitchFamily="34" charset="-122"/>
                <a:ea typeface="Adobe 黑体 Std R" panose="020B0400000000000000" pitchFamily="34" charset="-122"/>
                <a:cs typeface="方正小标宋简体"/>
              </a:rPr>
              <a:t>)</a:t>
            </a:r>
            <a:r>
              <a:rPr lang="zh-CN" altLang="en-US" sz="3600" b="1" kern="100" dirty="0">
                <a:solidFill>
                  <a:srgbClr val="FF0000"/>
                </a:solidFill>
                <a:latin typeface="Adobe 黑体 Std R" panose="020B0400000000000000" pitchFamily="34" charset="-122"/>
                <a:ea typeface="Adobe 黑体 Std R" panose="020B0400000000000000" pitchFamily="34" charset="-122"/>
                <a:cs typeface="方正小标宋简体"/>
              </a:rPr>
              <a:t>人员</a:t>
            </a:r>
            <a:r>
              <a:rPr lang="en-US" altLang="zh-CN" sz="3600" b="1" kern="100"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zh-CN" altLang="en-US" sz="3600" b="1" kern="100" dirty="0">
                <a:solidFill>
                  <a:srgbClr val="FF0000"/>
                </a:solidFill>
                <a:latin typeface="Adobe 黑体 Std R" panose="020B0400000000000000" pitchFamily="34" charset="-122"/>
                <a:ea typeface="Adobe 黑体 Std R" panose="020B0400000000000000" pitchFamily="34" charset="-122"/>
                <a:cs typeface="方正小标宋简体"/>
              </a:rPr>
              <a:t>统计调查指标</a:t>
            </a:r>
            <a:r>
              <a:rPr lang="zh-CN" altLang="en-US" sz="3600" b="1" kern="100"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表</a:t>
            </a:r>
            <a:endParaRPr lang="zh-CN" altLang="zh-CN" sz="3600" b="1" kern="100" dirty="0">
              <a:solidFill>
                <a:srgbClr val="FF0000"/>
              </a:solidFill>
              <a:effectLst/>
              <a:latin typeface="Adobe 黑体 Std R" panose="020B0400000000000000" pitchFamily="34" charset="-122"/>
              <a:ea typeface="Adobe 黑体 Std R" panose="020B0400000000000000" pitchFamily="34" charset="-122"/>
              <a:cs typeface="Times New Roman" panose="02020603050405020304" pitchFamily="18" charset="0"/>
            </a:endParaRPr>
          </a:p>
        </p:txBody>
      </p:sp>
      <p:pic>
        <p:nvPicPr>
          <p:cNvPr id="3" name="图片 2"/>
          <p:cNvPicPr>
            <a:picLocks noChangeAspect="1"/>
          </p:cNvPicPr>
          <p:nvPr/>
        </p:nvPicPr>
        <p:blipFill rotWithShape="1">
          <a:blip r:embed="rId3"/>
          <a:srcRect t="5388"/>
          <a:stretch/>
        </p:blipFill>
        <p:spPr>
          <a:xfrm>
            <a:off x="858415" y="907007"/>
            <a:ext cx="10440955" cy="4719352"/>
          </a:xfrm>
          <a:prstGeom prst="rect">
            <a:avLst/>
          </a:prstGeom>
        </p:spPr>
      </p:pic>
      <p:sp>
        <p:nvSpPr>
          <p:cNvPr id="6" name="矩形 5">
            <a:extLst>
              <a:ext uri="{FF2B5EF4-FFF2-40B4-BE49-F238E27FC236}">
                <a16:creationId xmlns="" xmlns:a16="http://schemas.microsoft.com/office/drawing/2014/main" id="{2BEA971A-0E09-4366-942C-0E989A641DF3}"/>
              </a:ext>
            </a:extLst>
          </p:cNvPr>
          <p:cNvSpPr/>
          <p:nvPr/>
        </p:nvSpPr>
        <p:spPr>
          <a:xfrm>
            <a:off x="774441" y="5780782"/>
            <a:ext cx="10823509" cy="954107"/>
          </a:xfrm>
          <a:prstGeom prst="rect">
            <a:avLst/>
          </a:prstGeom>
          <a:solidFill>
            <a:srgbClr val="FFFF00"/>
          </a:solidFill>
        </p:spPr>
        <p:txBody>
          <a:bodyPr wrap="square">
            <a:spAutoFit/>
          </a:bodyPr>
          <a:lstStyle/>
          <a:p>
            <a:r>
              <a:rPr lang="zh-CN" altLang="zh-CN" sz="2800" b="1" dirty="0">
                <a:latin typeface="+mn-ea"/>
                <a:cs typeface="Times New Roman" panose="02020603050405020304" pitchFamily="18" charset="0"/>
              </a:rPr>
              <a:t>地质勘查单位人员统计调查指标</a:t>
            </a:r>
            <a:r>
              <a:rPr lang="zh-CN" altLang="en-US" sz="2800" b="1" dirty="0">
                <a:latin typeface="+mn-ea"/>
                <a:cs typeface="Times New Roman" panose="02020603050405020304" pitchFamily="18" charset="0"/>
              </a:rPr>
              <a:t>事业、企业</a:t>
            </a:r>
            <a:r>
              <a:rPr lang="zh-CN" altLang="zh-CN" sz="2800" b="1" dirty="0">
                <a:latin typeface="+mn-ea"/>
                <a:cs typeface="Times New Roman" panose="02020603050405020304" pitchFamily="18" charset="0"/>
              </a:rPr>
              <a:t>相同，需分别按照事业单位和企业填报</a:t>
            </a:r>
            <a:r>
              <a:rPr lang="zh-CN" altLang="en-US" sz="2800" b="1" dirty="0">
                <a:latin typeface="+mn-ea"/>
                <a:cs typeface="Times New Roman" panose="02020603050405020304" pitchFamily="18" charset="0"/>
              </a:rPr>
              <a:t>。</a:t>
            </a:r>
            <a:endParaRPr lang="zh-CN" altLang="en-US" sz="2800" b="1" dirty="0">
              <a:latin typeface="+mn-ea"/>
            </a:endParaRPr>
          </a:p>
        </p:txBody>
      </p:sp>
    </p:spTree>
    <p:extLst>
      <p:ext uri="{BB962C8B-B14F-4D97-AF65-F5344CB8AC3E}">
        <p14:creationId xmlns:p14="http://schemas.microsoft.com/office/powerpoint/2010/main" val="679417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 xmlns:a16="http://schemas.microsoft.com/office/drawing/2014/main" id="{23FB368D-62C4-4B4E-9EA0-66B9551400EA}"/>
              </a:ext>
            </a:extLst>
          </p:cNvPr>
          <p:cNvGraphicFramePr/>
          <p:nvPr>
            <p:extLst>
              <p:ext uri="{D42A27DB-BD31-4B8C-83A1-F6EECF244321}">
                <p14:modId xmlns:p14="http://schemas.microsoft.com/office/powerpoint/2010/main" val="773552672"/>
              </p:ext>
            </p:extLst>
          </p:nvPr>
        </p:nvGraphicFramePr>
        <p:xfrm>
          <a:off x="390331" y="-243633"/>
          <a:ext cx="11411338" cy="6634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a:extLst>
              <a:ext uri="{FF2B5EF4-FFF2-40B4-BE49-F238E27FC236}">
                <a16:creationId xmlns="" xmlns:a16="http://schemas.microsoft.com/office/drawing/2014/main" id="{DA57C435-2FE8-436A-A92B-E6CA4413CA1D}"/>
              </a:ext>
            </a:extLst>
          </p:cNvPr>
          <p:cNvSpPr/>
          <p:nvPr/>
        </p:nvSpPr>
        <p:spPr>
          <a:xfrm>
            <a:off x="414900" y="214603"/>
            <a:ext cx="11386769" cy="487890"/>
          </a:xfrm>
          <a:prstGeom prst="rect">
            <a:avLst/>
          </a:prstGeom>
        </p:spPr>
        <p:txBody>
          <a:bodyPr wrap="square">
            <a:spAutoFit/>
          </a:bodyPr>
          <a:lstStyle/>
          <a:p>
            <a:pPr>
              <a:lnSpc>
                <a:spcPts val="3000"/>
              </a:lnSpc>
              <a:spcAft>
                <a:spcPts val="0"/>
              </a:spcAft>
            </a:pPr>
            <a:r>
              <a:rPr lang="zh-CN" altLang="en-US" sz="3200" b="1" kern="100" dirty="0">
                <a:solidFill>
                  <a:srgbClr val="3333FF"/>
                </a:solidFill>
                <a:latin typeface="Blackoak Std" panose="04050907060602020202" pitchFamily="82" charset="0"/>
                <a:ea typeface="方正小标宋简体"/>
                <a:cs typeface="方正小标宋简体"/>
              </a:rPr>
              <a:t>二、收入统计调查指标体系</a:t>
            </a:r>
            <a:r>
              <a:rPr lang="en-US" altLang="zh-CN" sz="3200" kern="100" dirty="0">
                <a:solidFill>
                  <a:srgbClr val="FF0000"/>
                </a:solidFill>
                <a:latin typeface="方正小标宋简体"/>
                <a:ea typeface="宋体" panose="02010600030101010101" pitchFamily="2" charset="-122"/>
                <a:cs typeface="Times New Roman" panose="02020603050405020304" pitchFamily="18" charset="0"/>
              </a:rPr>
              <a:t> ---</a:t>
            </a:r>
            <a:r>
              <a:rPr lang="zh-CN" altLang="en-US" sz="3200" b="1" kern="100" dirty="0">
                <a:solidFill>
                  <a:srgbClr val="FF0000"/>
                </a:solidFill>
                <a:latin typeface="等线 Light" panose="02010600030101010101" pitchFamily="2" charset="-122"/>
                <a:ea typeface="等线 Light" panose="02010600030101010101" pitchFamily="2" charset="-122"/>
                <a:cs typeface="Times New Roman" panose="02020603050405020304" pitchFamily="18" charset="0"/>
              </a:rPr>
              <a:t>事业单位收入统计调查指标</a:t>
            </a:r>
            <a:endParaRPr lang="zh-CN" altLang="zh-CN" sz="3200" b="1" kern="100" dirty="0">
              <a:solidFill>
                <a:srgbClr val="FF0000"/>
              </a:solidFill>
              <a:effectLst/>
              <a:latin typeface="等线 Light" panose="02010600030101010101" pitchFamily="2" charset="-122"/>
              <a:ea typeface="等线 Light" panose="02010600030101010101" pitchFamily="2" charset="-122"/>
              <a:cs typeface="Times New Roman" panose="02020603050405020304" pitchFamily="18" charset="0"/>
            </a:endParaRPr>
          </a:p>
        </p:txBody>
      </p:sp>
      <p:sp>
        <p:nvSpPr>
          <p:cNvPr id="6" name="矩形 5">
            <a:extLst>
              <a:ext uri="{FF2B5EF4-FFF2-40B4-BE49-F238E27FC236}">
                <a16:creationId xmlns="" xmlns:a16="http://schemas.microsoft.com/office/drawing/2014/main" id="{DBDA3FFC-FD5A-4CB0-8634-6388BF53F7B6}"/>
              </a:ext>
            </a:extLst>
          </p:cNvPr>
          <p:cNvSpPr/>
          <p:nvPr/>
        </p:nvSpPr>
        <p:spPr>
          <a:xfrm>
            <a:off x="2011680" y="4394683"/>
            <a:ext cx="10014341" cy="2351349"/>
          </a:xfrm>
          <a:prstGeom prst="rect">
            <a:avLst/>
          </a:prstGeom>
          <a:solidFill>
            <a:schemeClr val="bg1"/>
          </a:solidFill>
          <a:ln>
            <a:solidFill>
              <a:srgbClr val="3333FF"/>
            </a:solidFill>
          </a:ln>
        </p:spPr>
        <p:txBody>
          <a:bodyPr wrap="square">
            <a:spAutoFit/>
          </a:bodyPr>
          <a:lstStyle/>
          <a:p>
            <a:pPr indent="356870" algn="just">
              <a:lnSpc>
                <a:spcPct val="150000"/>
              </a:lnSpc>
            </a:pPr>
            <a:r>
              <a:rPr lang="zh-CN" altLang="en-US" sz="2000" b="1" kern="100" dirty="0">
                <a:solidFill>
                  <a:srgbClr val="FF0000"/>
                </a:solidFill>
                <a:latin typeface="+mn-ea"/>
                <a:cs typeface="Times New Roman" panose="02020603050405020304" pitchFamily="18" charset="0"/>
              </a:rPr>
              <a:t>事业</a:t>
            </a:r>
            <a:r>
              <a:rPr lang="zh-CN" altLang="zh-CN" sz="2000" b="1" kern="100" dirty="0">
                <a:solidFill>
                  <a:srgbClr val="FF0000"/>
                </a:solidFill>
                <a:latin typeface="+mn-ea"/>
                <a:cs typeface="Times New Roman" panose="02020603050405020304" pitchFamily="18" charset="0"/>
              </a:rPr>
              <a:t>单位收入统计调查指标包括：</a:t>
            </a:r>
            <a:r>
              <a:rPr lang="zh-CN" altLang="zh-CN" sz="2000" b="1" kern="100" dirty="0">
                <a:solidFill>
                  <a:srgbClr val="3333FF"/>
                </a:solidFill>
                <a:latin typeface="+mn-ea"/>
                <a:cs typeface="Times New Roman" panose="02020603050405020304" pitchFamily="18" charset="0"/>
              </a:rPr>
              <a:t>总收入、地质勘查收入、工程勘察与施工收入、矿业权转让收入、矿产开发收入、财政拨款、投资收益、其他收入。</a:t>
            </a:r>
            <a:endParaRPr lang="en-US" altLang="zh-CN" sz="2000" b="1" kern="100" dirty="0">
              <a:solidFill>
                <a:srgbClr val="3333FF"/>
              </a:solidFill>
              <a:latin typeface="+mn-ea"/>
              <a:cs typeface="Times New Roman" panose="02020603050405020304" pitchFamily="18" charset="0"/>
            </a:endParaRPr>
          </a:p>
          <a:p>
            <a:pPr indent="356870" algn="just">
              <a:lnSpc>
                <a:spcPct val="150000"/>
              </a:lnSpc>
              <a:spcAft>
                <a:spcPts val="0"/>
              </a:spcAft>
            </a:pPr>
            <a:r>
              <a:rPr lang="zh-CN" altLang="zh-CN" sz="2000" b="1" kern="100" dirty="0">
                <a:solidFill>
                  <a:srgbClr val="FF0000"/>
                </a:solidFill>
                <a:latin typeface="+mn-ea"/>
                <a:cs typeface="Times New Roman" panose="02020603050405020304" pitchFamily="18" charset="0"/>
              </a:rPr>
              <a:t>其中：地质勘查收入包括</a:t>
            </a:r>
            <a:r>
              <a:rPr lang="zh-CN" altLang="en-US" sz="2000" b="1" kern="100" dirty="0">
                <a:solidFill>
                  <a:srgbClr val="FF0000"/>
                </a:solidFill>
                <a:latin typeface="+mn-ea"/>
                <a:cs typeface="Times New Roman" panose="02020603050405020304" pitchFamily="18" charset="0"/>
              </a:rPr>
              <a:t>：</a:t>
            </a:r>
            <a:r>
              <a:rPr lang="zh-CN" altLang="zh-CN" sz="2000" b="1" kern="100" dirty="0">
                <a:solidFill>
                  <a:srgbClr val="FF0000"/>
                </a:solidFill>
                <a:latin typeface="+mn-ea"/>
                <a:cs typeface="Times New Roman" panose="02020603050405020304" pitchFamily="18" charset="0"/>
              </a:rPr>
              <a:t>水文（工程、环境）地质勘查收入</a:t>
            </a:r>
            <a:r>
              <a:rPr lang="zh-CN" altLang="en-US" sz="2000" b="1" kern="100" dirty="0">
                <a:solidFill>
                  <a:srgbClr val="FF0000"/>
                </a:solidFill>
                <a:latin typeface="+mn-ea"/>
                <a:cs typeface="Times New Roman" panose="02020603050405020304" pitchFamily="18" charset="0"/>
              </a:rPr>
              <a:t>和</a:t>
            </a:r>
            <a:r>
              <a:rPr lang="zh-CN" altLang="zh-CN" sz="2000" b="1" kern="100" spc="-80" dirty="0">
                <a:solidFill>
                  <a:srgbClr val="FF0000"/>
                </a:solidFill>
                <a:latin typeface="+mn-ea"/>
                <a:cs typeface="Times New Roman" panose="02020603050405020304" pitchFamily="18" charset="0"/>
              </a:rPr>
              <a:t>境外地质勘查收入</a:t>
            </a:r>
            <a:r>
              <a:rPr lang="zh-CN" altLang="en-US" sz="2000" b="1" kern="100" dirty="0">
                <a:solidFill>
                  <a:srgbClr val="FF0000"/>
                </a:solidFill>
                <a:latin typeface="+mn-ea"/>
                <a:cs typeface="Times New Roman" panose="02020603050405020304" pitchFamily="18" charset="0"/>
              </a:rPr>
              <a:t>。</a:t>
            </a:r>
            <a:r>
              <a:rPr lang="zh-CN" altLang="zh-CN" sz="2000" b="1" kern="100" dirty="0">
                <a:solidFill>
                  <a:srgbClr val="FF0000"/>
                </a:solidFill>
                <a:latin typeface="+mn-ea"/>
                <a:cs typeface="Times New Roman" panose="02020603050405020304" pitchFamily="18" charset="0"/>
              </a:rPr>
              <a:t>地灾防治收入是水文（工程、环境）地质勘查收入的一部分。地质</a:t>
            </a:r>
            <a:r>
              <a:rPr lang="zh-CN" altLang="zh-CN" sz="2000" b="1" kern="100" spc="-80" dirty="0">
                <a:solidFill>
                  <a:srgbClr val="FF0000"/>
                </a:solidFill>
                <a:latin typeface="+mn-ea"/>
                <a:cs typeface="Times New Roman" panose="02020603050405020304" pitchFamily="18" charset="0"/>
              </a:rPr>
              <a:t>勘查收入中的境外地质勘查收入单独统计。</a:t>
            </a:r>
            <a:endParaRPr lang="zh-CN" altLang="zh-CN" sz="2000" b="1" kern="100" dirty="0">
              <a:solidFill>
                <a:srgbClr val="FF0000"/>
              </a:solidFill>
              <a:latin typeface="+mn-ea"/>
              <a:cs typeface="Times New Roman" panose="02020603050405020304" pitchFamily="18" charset="0"/>
            </a:endParaRPr>
          </a:p>
        </p:txBody>
      </p:sp>
    </p:spTree>
    <p:extLst>
      <p:ext uri="{BB962C8B-B14F-4D97-AF65-F5344CB8AC3E}">
        <p14:creationId xmlns:p14="http://schemas.microsoft.com/office/powerpoint/2010/main" val="1122116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a:extLst>
              <a:ext uri="{FF2B5EF4-FFF2-40B4-BE49-F238E27FC236}">
                <a16:creationId xmlns="" xmlns:a16="http://schemas.microsoft.com/office/drawing/2014/main" id="{A3184C3B-7884-4A06-BBC0-08F6B7C45C5D}"/>
              </a:ext>
            </a:extLst>
          </p:cNvPr>
          <p:cNvGraphicFramePr/>
          <p:nvPr>
            <p:extLst>
              <p:ext uri="{D42A27DB-BD31-4B8C-83A1-F6EECF244321}">
                <p14:modId xmlns:p14="http://schemas.microsoft.com/office/powerpoint/2010/main" val="3196023372"/>
              </p:ext>
            </p:extLst>
          </p:nvPr>
        </p:nvGraphicFramePr>
        <p:xfrm>
          <a:off x="243522" y="2579146"/>
          <a:ext cx="6465077" cy="4303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图示 5">
            <a:extLst>
              <a:ext uri="{FF2B5EF4-FFF2-40B4-BE49-F238E27FC236}">
                <a16:creationId xmlns="" xmlns:a16="http://schemas.microsoft.com/office/drawing/2014/main" id="{9034B4C3-EB70-463C-B2E6-2DE0397C2E48}"/>
              </a:ext>
            </a:extLst>
          </p:cNvPr>
          <p:cNvGraphicFramePr/>
          <p:nvPr>
            <p:extLst>
              <p:ext uri="{D42A27DB-BD31-4B8C-83A1-F6EECF244321}">
                <p14:modId xmlns:p14="http://schemas.microsoft.com/office/powerpoint/2010/main" val="2719233883"/>
              </p:ext>
            </p:extLst>
          </p:nvPr>
        </p:nvGraphicFramePr>
        <p:xfrm>
          <a:off x="7239629" y="2579146"/>
          <a:ext cx="4708849" cy="36898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矩形 6">
            <a:extLst>
              <a:ext uri="{FF2B5EF4-FFF2-40B4-BE49-F238E27FC236}">
                <a16:creationId xmlns="" xmlns:a16="http://schemas.microsoft.com/office/drawing/2014/main" id="{BE5F753D-23AC-4011-AD73-3238442B1511}"/>
              </a:ext>
            </a:extLst>
          </p:cNvPr>
          <p:cNvSpPr/>
          <p:nvPr/>
        </p:nvSpPr>
        <p:spPr>
          <a:xfrm>
            <a:off x="666974" y="347304"/>
            <a:ext cx="11134165" cy="1908215"/>
          </a:xfrm>
          <a:prstGeom prst="rect">
            <a:avLst/>
          </a:prstGeom>
          <a:ln>
            <a:solidFill>
              <a:srgbClr val="FF0000"/>
            </a:solidFill>
          </a:ln>
        </p:spPr>
        <p:txBody>
          <a:bodyPr wrap="square">
            <a:spAutoFit/>
          </a:bodyPr>
          <a:lstStyle/>
          <a:p>
            <a:pPr indent="356870" algn="just">
              <a:lnSpc>
                <a:spcPct val="150000"/>
              </a:lnSpc>
              <a:spcAft>
                <a:spcPts val="1200"/>
              </a:spcAft>
            </a:pPr>
            <a:r>
              <a:rPr lang="en-US" altLang="zh-CN" sz="2400" b="1" kern="100" dirty="0">
                <a:latin typeface="+mn-ea"/>
                <a:cs typeface="Times New Roman" panose="02020603050405020304" pitchFamily="18" charset="0"/>
              </a:rPr>
              <a:t>  </a:t>
            </a:r>
            <a:r>
              <a:rPr lang="zh-CN" altLang="zh-CN" sz="2400" b="1" kern="100" dirty="0">
                <a:latin typeface="+mn-ea"/>
                <a:cs typeface="Times New Roman" panose="02020603050405020304" pitchFamily="18" charset="0"/>
              </a:rPr>
              <a:t>地质勘查收入中的各项统计调查指标，按照资金来源不同，分为</a:t>
            </a:r>
            <a:r>
              <a:rPr lang="zh-CN" altLang="zh-CN" sz="2400" b="1" kern="100" dirty="0">
                <a:solidFill>
                  <a:srgbClr val="FF0000"/>
                </a:solidFill>
                <a:latin typeface="+mn-ea"/>
                <a:cs typeface="Times New Roman" panose="02020603050405020304" pitchFamily="18" charset="0"/>
              </a:rPr>
              <a:t>中央财政、地方财政</a:t>
            </a:r>
            <a:r>
              <a:rPr lang="zh-CN" altLang="zh-CN" sz="2400" b="1" kern="100" dirty="0">
                <a:latin typeface="+mn-ea"/>
                <a:cs typeface="Times New Roman" panose="02020603050405020304" pitchFamily="18" charset="0"/>
              </a:rPr>
              <a:t>、</a:t>
            </a:r>
            <a:r>
              <a:rPr lang="zh-CN" altLang="zh-CN" sz="2400" b="1" kern="100" dirty="0">
                <a:solidFill>
                  <a:srgbClr val="FF0000"/>
                </a:solidFill>
                <a:latin typeface="+mn-ea"/>
                <a:cs typeface="Times New Roman" panose="02020603050405020304" pitchFamily="18" charset="0"/>
              </a:rPr>
              <a:t>非财政资金；</a:t>
            </a:r>
            <a:r>
              <a:rPr lang="zh-CN" altLang="zh-CN" sz="2400" b="1" kern="100" dirty="0">
                <a:latin typeface="+mn-ea"/>
                <a:cs typeface="Times New Roman" panose="02020603050405020304" pitchFamily="18" charset="0"/>
              </a:rPr>
              <a:t>其中非财政资金</a:t>
            </a:r>
            <a:r>
              <a:rPr lang="zh-CN" altLang="en-US" sz="2400" b="1" kern="100" dirty="0">
                <a:latin typeface="+mn-ea"/>
                <a:cs typeface="Times New Roman" panose="02020603050405020304" pitchFamily="18" charset="0"/>
              </a:rPr>
              <a:t>又分为</a:t>
            </a:r>
            <a:r>
              <a:rPr lang="zh-CN" altLang="zh-CN" sz="2400" b="1" u="sng" kern="100" dirty="0">
                <a:solidFill>
                  <a:srgbClr val="FF0000"/>
                </a:solidFill>
                <a:latin typeface="+mn-ea"/>
                <a:cs typeface="Times New Roman" panose="02020603050405020304" pitchFamily="18" charset="0"/>
              </a:rPr>
              <a:t>国有资金和</a:t>
            </a:r>
            <a:r>
              <a:rPr lang="zh-CN" altLang="zh-CN" sz="2400" b="1" u="sng" kern="100" dirty="0" smtClean="0">
                <a:solidFill>
                  <a:srgbClr val="FF0000"/>
                </a:solidFill>
                <a:latin typeface="+mn-ea"/>
                <a:cs typeface="Times New Roman" panose="02020603050405020304" pitchFamily="18" charset="0"/>
              </a:rPr>
              <a:t>非</a:t>
            </a:r>
            <a:r>
              <a:rPr lang="zh-CN" altLang="en-US" sz="2400" b="1" u="sng" kern="100" dirty="0" smtClean="0">
                <a:solidFill>
                  <a:srgbClr val="FF0000"/>
                </a:solidFill>
                <a:latin typeface="+mn-ea"/>
                <a:cs typeface="Times New Roman" panose="02020603050405020304" pitchFamily="18" charset="0"/>
              </a:rPr>
              <a:t>国有</a:t>
            </a:r>
            <a:r>
              <a:rPr lang="zh-CN" altLang="zh-CN" sz="2400" b="1" u="sng" kern="100" dirty="0" smtClean="0">
                <a:solidFill>
                  <a:srgbClr val="FF0000"/>
                </a:solidFill>
                <a:latin typeface="+mn-ea"/>
                <a:cs typeface="Times New Roman" panose="02020603050405020304" pitchFamily="18" charset="0"/>
              </a:rPr>
              <a:t>资金</a:t>
            </a:r>
            <a:r>
              <a:rPr lang="zh-CN" altLang="zh-CN" sz="2400" b="1" kern="100" dirty="0">
                <a:latin typeface="+mn-ea"/>
                <a:cs typeface="Times New Roman" panose="02020603050405020304" pitchFamily="18" charset="0"/>
              </a:rPr>
              <a:t>。</a:t>
            </a:r>
            <a:endParaRPr lang="en-US" altLang="zh-CN" sz="2400" b="1" kern="100" dirty="0">
              <a:latin typeface="+mn-ea"/>
              <a:cs typeface="Times New Roman" panose="02020603050405020304" pitchFamily="18" charset="0"/>
            </a:endParaRPr>
          </a:p>
          <a:p>
            <a:pPr indent="356870" algn="just">
              <a:lnSpc>
                <a:spcPct val="150000"/>
              </a:lnSpc>
            </a:pPr>
            <a:r>
              <a:rPr lang="zh-CN" altLang="en-US" sz="2400" b="1" kern="100" dirty="0">
                <a:latin typeface="+mn-ea"/>
                <a:cs typeface="Times New Roman" panose="02020603050405020304" pitchFamily="18" charset="0"/>
              </a:rPr>
              <a:t>  财政拨款</a:t>
            </a:r>
            <a:r>
              <a:rPr lang="zh-CN" altLang="zh-CN" sz="2400" b="1" kern="100" dirty="0">
                <a:latin typeface="+mn-ea"/>
                <a:cs typeface="Times New Roman" panose="02020603050405020304" pitchFamily="18" charset="0"/>
              </a:rPr>
              <a:t>按照收入来源分为中央财政和地方财政。</a:t>
            </a:r>
            <a:r>
              <a:rPr lang="zh-CN" altLang="en-US" sz="2400" b="1" kern="100" dirty="0">
                <a:solidFill>
                  <a:srgbClr val="FF0000"/>
                </a:solidFill>
                <a:latin typeface="+mn-ea"/>
                <a:cs typeface="Times New Roman" panose="02020603050405020304" pitchFamily="18" charset="0"/>
              </a:rPr>
              <a:t>地方财政包括</a:t>
            </a:r>
            <a:r>
              <a:rPr lang="zh-CN" altLang="en-US" sz="2400" b="1" kern="100" dirty="0" smtClean="0">
                <a:solidFill>
                  <a:srgbClr val="FF0000"/>
                </a:solidFill>
                <a:latin typeface="+mn-ea"/>
                <a:cs typeface="Times New Roman" panose="02020603050405020304" pitchFamily="18" charset="0"/>
              </a:rPr>
              <a:t>省、市、县</a:t>
            </a:r>
            <a:r>
              <a:rPr lang="zh-CN" altLang="en-US" sz="2400" b="1" kern="100" dirty="0" smtClean="0">
                <a:latin typeface="+mn-ea"/>
                <a:cs typeface="Times New Roman" panose="02020603050405020304" pitchFamily="18" charset="0"/>
              </a:rPr>
              <a:t>。</a:t>
            </a:r>
            <a:endParaRPr lang="zh-CN" altLang="zh-CN" sz="2400" b="1" kern="100" dirty="0">
              <a:latin typeface="+mn-ea"/>
              <a:cs typeface="Times New Roman" panose="02020603050405020304" pitchFamily="18" charset="0"/>
            </a:endParaRPr>
          </a:p>
        </p:txBody>
      </p:sp>
    </p:spTree>
    <p:extLst>
      <p:ext uri="{BB962C8B-B14F-4D97-AF65-F5344CB8AC3E}">
        <p14:creationId xmlns:p14="http://schemas.microsoft.com/office/powerpoint/2010/main" val="1665625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0127" y="810857"/>
            <a:ext cx="11951746" cy="4629857"/>
          </a:xfrm>
          <a:prstGeom prst="rect">
            <a:avLst/>
          </a:prstGeom>
          <a:solidFill>
            <a:schemeClr val="bg1"/>
          </a:solidFill>
          <a:ln>
            <a:solidFill>
              <a:srgbClr val="FF0000"/>
            </a:solidFill>
          </a:ln>
        </p:spPr>
        <p:txBody>
          <a:bodyPr wrap="square">
            <a:spAutoFit/>
          </a:bodyPr>
          <a:lstStyle/>
          <a:p>
            <a:pPr marL="571500" indent="-571500" algn="just">
              <a:spcAft>
                <a:spcPts val="600"/>
              </a:spcAft>
              <a:buFont typeface="Wingdings" panose="05000000000000000000" pitchFamily="2" charset="2"/>
              <a:buChar char="u"/>
            </a:pPr>
            <a:endParaRPr lang="en-US" altLang="zh-CN" sz="36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endParaRPr>
          </a:p>
          <a:p>
            <a:pPr algn="just">
              <a:spcAft>
                <a:spcPts val="600"/>
              </a:spcAft>
            </a:pPr>
            <a:endParaRPr lang="en-US" altLang="zh-CN" sz="36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endParaRPr>
          </a:p>
          <a:p>
            <a:pPr marL="571500" indent="-571500" algn="just">
              <a:spcAft>
                <a:spcPts val="1200"/>
              </a:spcAft>
              <a:buFont typeface="Wingdings" panose="05000000000000000000" pitchFamily="2" charset="2"/>
              <a:buChar char="u"/>
            </a:pPr>
            <a:r>
              <a:rPr lang="zh-CN" altLang="zh-CN" sz="36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rPr>
              <a:t>总收入</a:t>
            </a:r>
            <a:r>
              <a:rPr lang="en-US" altLang="zh-CN" sz="36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地质勘查收入</a:t>
            </a:r>
            <a:r>
              <a:rPr lang="en-US"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财政拨款</a:t>
            </a:r>
            <a:r>
              <a:rPr lang="en-US"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工程勘察与施工收入</a:t>
            </a:r>
            <a:r>
              <a:rPr lang="en-US"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矿业权转让收入</a:t>
            </a:r>
            <a:r>
              <a:rPr lang="en-US"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en-US"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矿产开发收入</a:t>
            </a:r>
            <a:r>
              <a:rPr lang="en-US"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投资收益</a:t>
            </a:r>
            <a:r>
              <a:rPr lang="en-US"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其他收入。</a:t>
            </a:r>
            <a:endParaRPr lang="en-US" altLang="zh-CN" sz="3600" kern="100" dirty="0">
              <a:solidFill>
                <a:srgbClr val="3333FF"/>
              </a:solidFill>
              <a:latin typeface="Calibri" panose="020F0502020204030204" pitchFamily="34" charset="0"/>
              <a:ea typeface="仿宋" panose="02010609060101010101" pitchFamily="49" charset="-122"/>
              <a:cs typeface="Times New Roman" panose="02020603050405020304" pitchFamily="18" charset="0"/>
            </a:endParaRPr>
          </a:p>
          <a:p>
            <a:pPr marL="571500" indent="-571500" algn="just">
              <a:spcBef>
                <a:spcPts val="600"/>
              </a:spcBef>
              <a:spcAft>
                <a:spcPts val="600"/>
              </a:spcAft>
              <a:buFont typeface="Wingdings" panose="05000000000000000000" pitchFamily="2" charset="2"/>
              <a:buChar char="u"/>
            </a:pPr>
            <a:r>
              <a:rPr lang="zh-CN" altLang="zh-CN" sz="36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地质勘查收入≥</a:t>
            </a:r>
            <a:r>
              <a:rPr lang="zh-CN" altLang="zh-CN" sz="36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水文（工程、环境）地质收入≥地灾防治收入。</a:t>
            </a:r>
            <a:endParaRPr lang="en-US" altLang="zh-CN" sz="3600" kern="100" dirty="0">
              <a:latin typeface="Calibri" panose="020F0502020204030204" pitchFamily="34" charset="0"/>
              <a:ea typeface="仿宋" panose="02010609060101010101" pitchFamily="49" charset="-122"/>
              <a:cs typeface="Times New Roman" panose="02020603050405020304" pitchFamily="18" charset="0"/>
            </a:endParaRPr>
          </a:p>
          <a:p>
            <a:pPr marL="571500" indent="-571500" algn="just">
              <a:lnSpc>
                <a:spcPct val="150000"/>
              </a:lnSpc>
              <a:spcAft>
                <a:spcPts val="0"/>
              </a:spcAft>
              <a:buFont typeface="Wingdings" panose="05000000000000000000" pitchFamily="2" charset="2"/>
              <a:buChar char="u"/>
            </a:pPr>
            <a:r>
              <a:rPr lang="zh-CN" altLang="zh-CN" sz="36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地质勘查收入≥</a:t>
            </a:r>
            <a:r>
              <a:rPr lang="zh-CN" altLang="zh-CN" sz="36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境外地质勘查收入。</a:t>
            </a:r>
            <a:endParaRPr lang="en-US" altLang="zh-CN" sz="36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2" name="矩形 1">
            <a:extLst>
              <a:ext uri="{FF2B5EF4-FFF2-40B4-BE49-F238E27FC236}">
                <a16:creationId xmlns="" xmlns:a16="http://schemas.microsoft.com/office/drawing/2014/main" id="{CF1E957B-BD9D-4A8F-A5FB-388A80160CCD}"/>
              </a:ext>
            </a:extLst>
          </p:cNvPr>
          <p:cNvSpPr/>
          <p:nvPr/>
        </p:nvSpPr>
        <p:spPr>
          <a:xfrm>
            <a:off x="436148" y="1210250"/>
            <a:ext cx="9737866" cy="646331"/>
          </a:xfrm>
          <a:prstGeom prst="rect">
            <a:avLst/>
          </a:prstGeom>
        </p:spPr>
        <p:txBody>
          <a:bodyPr wrap="square">
            <a:spAutoFit/>
          </a:bodyPr>
          <a:lstStyle/>
          <a:p>
            <a:pPr>
              <a:spcAft>
                <a:spcPts val="1200"/>
              </a:spcAft>
            </a:pPr>
            <a:r>
              <a:rPr lang="zh-CN" altLang="en-US" sz="3600" dirty="0">
                <a:solidFill>
                  <a:srgbClr val="FF0000"/>
                </a:solidFill>
                <a:latin typeface="Adobe 黑体 Std R" panose="020B0400000000000000" pitchFamily="34" charset="-122"/>
                <a:ea typeface="Adobe 黑体 Std R" panose="020B0400000000000000" pitchFamily="34" charset="-122"/>
              </a:rPr>
              <a:t>事业单位收入统计调查指标共 </a:t>
            </a:r>
            <a:r>
              <a:rPr lang="en-US" altLang="zh-CN" sz="3600" dirty="0" smtClean="0">
                <a:solidFill>
                  <a:srgbClr val="FF0000"/>
                </a:solidFill>
                <a:latin typeface="Adobe 黑体 Std R" panose="020B0400000000000000" pitchFamily="34" charset="-122"/>
                <a:ea typeface="Adobe 黑体 Std R" panose="020B0400000000000000" pitchFamily="34" charset="-122"/>
              </a:rPr>
              <a:t>24</a:t>
            </a:r>
            <a:r>
              <a:rPr lang="zh-CN" altLang="en-US" sz="3600" dirty="0" smtClean="0">
                <a:solidFill>
                  <a:srgbClr val="FF0000"/>
                </a:solidFill>
                <a:latin typeface="Adobe 黑体 Std R" panose="020B0400000000000000" pitchFamily="34" charset="-122"/>
                <a:ea typeface="Adobe 黑体 Std R" panose="020B0400000000000000" pitchFamily="34" charset="-122"/>
              </a:rPr>
              <a:t>项</a:t>
            </a:r>
            <a:r>
              <a:rPr lang="zh-CN" altLang="en-US" sz="3600" dirty="0">
                <a:solidFill>
                  <a:srgbClr val="FF0000"/>
                </a:solidFill>
                <a:latin typeface="Adobe 黑体 Std R" panose="020B0400000000000000" pitchFamily="34" charset="-122"/>
                <a:ea typeface="Adobe 黑体 Std R" panose="020B0400000000000000" pitchFamily="34" charset="-122"/>
              </a:rPr>
              <a:t>，其中：</a:t>
            </a:r>
          </a:p>
        </p:txBody>
      </p:sp>
    </p:spTree>
    <p:extLst>
      <p:ext uri="{BB962C8B-B14F-4D97-AF65-F5344CB8AC3E}">
        <p14:creationId xmlns:p14="http://schemas.microsoft.com/office/powerpoint/2010/main" val="195706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D43E90C9-B4DF-477A-9960-FDE0DA890433}"/>
              </a:ext>
            </a:extLst>
          </p:cNvPr>
          <p:cNvPicPr>
            <a:picLocks noChangeAspect="1"/>
          </p:cNvPicPr>
          <p:nvPr/>
        </p:nvPicPr>
        <p:blipFill>
          <a:blip r:embed="rId2"/>
          <a:stretch>
            <a:fillRect/>
          </a:stretch>
        </p:blipFill>
        <p:spPr>
          <a:xfrm>
            <a:off x="1322449" y="912266"/>
            <a:ext cx="9922136" cy="5391715"/>
          </a:xfrm>
          <a:prstGeom prst="rect">
            <a:avLst/>
          </a:prstGeom>
        </p:spPr>
      </p:pic>
      <p:sp>
        <p:nvSpPr>
          <p:cNvPr id="6" name="矩形 5">
            <a:extLst>
              <a:ext uri="{FF2B5EF4-FFF2-40B4-BE49-F238E27FC236}">
                <a16:creationId xmlns="" xmlns:a16="http://schemas.microsoft.com/office/drawing/2014/main" id="{2D8767C2-02FE-4A15-ABB2-3F0BD63D2EE5}"/>
              </a:ext>
            </a:extLst>
          </p:cNvPr>
          <p:cNvSpPr/>
          <p:nvPr/>
        </p:nvSpPr>
        <p:spPr>
          <a:xfrm>
            <a:off x="2752234" y="190631"/>
            <a:ext cx="7499804" cy="646331"/>
          </a:xfrm>
          <a:prstGeom prst="rect">
            <a:avLst/>
          </a:prstGeom>
        </p:spPr>
        <p:txBody>
          <a:bodyPr wrap="square">
            <a:spAutoFit/>
          </a:bodyPr>
          <a:lstStyle/>
          <a:p>
            <a:r>
              <a:rPr lang="zh-CN" altLang="en-US" sz="3600" b="1" kern="100" dirty="0">
                <a:solidFill>
                  <a:srgbClr val="FF0000"/>
                </a:solidFill>
                <a:latin typeface="Adobe 黑体 Std R" panose="020B0400000000000000" pitchFamily="34" charset="-122"/>
                <a:ea typeface="Adobe 黑体 Std R" panose="020B0400000000000000" pitchFamily="34" charset="-122"/>
                <a:cs typeface="方正小标宋简体"/>
              </a:rPr>
              <a:t>地勘事业单位收入统计调查指标</a:t>
            </a:r>
            <a:r>
              <a:rPr lang="zh-CN" altLang="en-US" sz="3600" b="1" kern="100"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表</a:t>
            </a:r>
            <a:endParaRPr lang="zh-CN" altLang="en-US" dirty="0"/>
          </a:p>
        </p:txBody>
      </p:sp>
    </p:spTree>
    <p:extLst>
      <p:ext uri="{BB962C8B-B14F-4D97-AF65-F5344CB8AC3E}">
        <p14:creationId xmlns:p14="http://schemas.microsoft.com/office/powerpoint/2010/main" val="1711433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 xmlns:a16="http://schemas.microsoft.com/office/drawing/2014/main" id="{23FB368D-62C4-4B4E-9EA0-66B9551400EA}"/>
              </a:ext>
            </a:extLst>
          </p:cNvPr>
          <p:cNvGraphicFramePr/>
          <p:nvPr>
            <p:extLst>
              <p:ext uri="{D42A27DB-BD31-4B8C-83A1-F6EECF244321}">
                <p14:modId xmlns:p14="http://schemas.microsoft.com/office/powerpoint/2010/main" val="3292108358"/>
              </p:ext>
            </p:extLst>
          </p:nvPr>
        </p:nvGraphicFramePr>
        <p:xfrm>
          <a:off x="390331" y="-415157"/>
          <a:ext cx="11411338" cy="6634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a:extLst>
              <a:ext uri="{FF2B5EF4-FFF2-40B4-BE49-F238E27FC236}">
                <a16:creationId xmlns="" xmlns:a16="http://schemas.microsoft.com/office/drawing/2014/main" id="{DBDA3FFC-FD5A-4CB0-8634-6388BF53F7B6}"/>
              </a:ext>
            </a:extLst>
          </p:cNvPr>
          <p:cNvSpPr/>
          <p:nvPr/>
        </p:nvSpPr>
        <p:spPr>
          <a:xfrm>
            <a:off x="1975946" y="4142435"/>
            <a:ext cx="9825723" cy="2351349"/>
          </a:xfrm>
          <a:prstGeom prst="rect">
            <a:avLst/>
          </a:prstGeom>
          <a:solidFill>
            <a:schemeClr val="bg1"/>
          </a:solidFill>
          <a:ln>
            <a:solidFill>
              <a:srgbClr val="3333FF"/>
            </a:solidFill>
          </a:ln>
        </p:spPr>
        <p:txBody>
          <a:bodyPr wrap="square">
            <a:spAutoFit/>
          </a:bodyPr>
          <a:lstStyle/>
          <a:p>
            <a:pPr indent="356870" algn="just">
              <a:lnSpc>
                <a:spcPct val="150000"/>
              </a:lnSpc>
            </a:pPr>
            <a:r>
              <a:rPr lang="zh-CN" altLang="en-US" sz="2000" b="1" kern="100" dirty="0">
                <a:solidFill>
                  <a:srgbClr val="FF0000"/>
                </a:solidFill>
                <a:latin typeface="+mn-ea"/>
                <a:cs typeface="Times New Roman" panose="02020603050405020304" pitchFamily="18" charset="0"/>
              </a:rPr>
              <a:t>地勘企业收入统计调查指标</a:t>
            </a:r>
            <a:r>
              <a:rPr lang="zh-CN" altLang="en-US" sz="2000" b="1" kern="100" dirty="0">
                <a:solidFill>
                  <a:srgbClr val="3333FF"/>
                </a:solidFill>
                <a:latin typeface="+mn-ea"/>
                <a:cs typeface="Times New Roman" panose="02020603050405020304" pitchFamily="18" charset="0"/>
              </a:rPr>
              <a:t>包括：总收入、地质勘查收入、工程勘察与施工收入、矿业权转让收入、矿产开发收入、营业外收入、投资收益、其他收入。</a:t>
            </a:r>
          </a:p>
          <a:p>
            <a:pPr indent="356870" algn="just">
              <a:lnSpc>
                <a:spcPct val="150000"/>
              </a:lnSpc>
              <a:spcAft>
                <a:spcPts val="0"/>
              </a:spcAft>
            </a:pPr>
            <a:r>
              <a:rPr lang="zh-CN" altLang="zh-CN" sz="2000" b="1" kern="100" dirty="0">
                <a:solidFill>
                  <a:srgbClr val="FF0000"/>
                </a:solidFill>
                <a:latin typeface="+mn-ea"/>
                <a:cs typeface="Times New Roman" panose="02020603050405020304" pitchFamily="18" charset="0"/>
              </a:rPr>
              <a:t>其中：地质勘查收入包括</a:t>
            </a:r>
            <a:r>
              <a:rPr lang="zh-CN" altLang="en-US" sz="2000" b="1" kern="100" dirty="0">
                <a:solidFill>
                  <a:srgbClr val="FF0000"/>
                </a:solidFill>
                <a:latin typeface="+mn-ea"/>
                <a:cs typeface="Times New Roman" panose="02020603050405020304" pitchFamily="18" charset="0"/>
              </a:rPr>
              <a:t>：</a:t>
            </a:r>
            <a:r>
              <a:rPr lang="zh-CN" altLang="zh-CN" sz="2000" b="1" kern="100" dirty="0">
                <a:solidFill>
                  <a:srgbClr val="FF0000"/>
                </a:solidFill>
                <a:latin typeface="+mn-ea"/>
                <a:cs typeface="Times New Roman" panose="02020603050405020304" pitchFamily="18" charset="0"/>
              </a:rPr>
              <a:t>水文（工程、环境）地质勘查收入</a:t>
            </a:r>
            <a:r>
              <a:rPr lang="zh-CN" altLang="en-US" sz="2000" b="1" kern="100" dirty="0">
                <a:solidFill>
                  <a:srgbClr val="FF0000"/>
                </a:solidFill>
                <a:latin typeface="+mn-ea"/>
                <a:cs typeface="Times New Roman" panose="02020603050405020304" pitchFamily="18" charset="0"/>
              </a:rPr>
              <a:t>和</a:t>
            </a:r>
            <a:r>
              <a:rPr lang="zh-CN" altLang="zh-CN" sz="2000" b="1" kern="100" spc="-80" dirty="0">
                <a:solidFill>
                  <a:srgbClr val="FF0000"/>
                </a:solidFill>
                <a:latin typeface="+mn-ea"/>
                <a:cs typeface="Times New Roman" panose="02020603050405020304" pitchFamily="18" charset="0"/>
              </a:rPr>
              <a:t>境外地质勘查收入</a:t>
            </a:r>
            <a:r>
              <a:rPr lang="zh-CN" altLang="en-US" sz="2000" b="1" kern="100" dirty="0">
                <a:solidFill>
                  <a:srgbClr val="FF0000"/>
                </a:solidFill>
                <a:latin typeface="+mn-ea"/>
                <a:cs typeface="Times New Roman" panose="02020603050405020304" pitchFamily="18" charset="0"/>
              </a:rPr>
              <a:t>。</a:t>
            </a:r>
            <a:r>
              <a:rPr lang="zh-CN" altLang="zh-CN" sz="2000" b="1" kern="100" dirty="0">
                <a:solidFill>
                  <a:srgbClr val="FF0000"/>
                </a:solidFill>
                <a:latin typeface="+mn-ea"/>
                <a:cs typeface="Times New Roman" panose="02020603050405020304" pitchFamily="18" charset="0"/>
              </a:rPr>
              <a:t>地灾防治收入是水文（工程、环境）地质勘查收入的一部分。地质</a:t>
            </a:r>
            <a:r>
              <a:rPr lang="zh-CN" altLang="zh-CN" sz="2000" b="1" kern="100" spc="-80" dirty="0">
                <a:solidFill>
                  <a:srgbClr val="FF0000"/>
                </a:solidFill>
                <a:latin typeface="+mn-ea"/>
                <a:cs typeface="Times New Roman" panose="02020603050405020304" pitchFamily="18" charset="0"/>
              </a:rPr>
              <a:t>勘查收入中的境外地质勘查收入单独统计。</a:t>
            </a:r>
            <a:endParaRPr lang="zh-CN" altLang="zh-CN" sz="2000" b="1" kern="100" dirty="0">
              <a:solidFill>
                <a:srgbClr val="FF0000"/>
              </a:solidFill>
              <a:latin typeface="+mn-ea"/>
              <a:cs typeface="Times New Roman" panose="02020603050405020304" pitchFamily="18" charset="0"/>
            </a:endParaRPr>
          </a:p>
        </p:txBody>
      </p:sp>
      <p:sp>
        <p:nvSpPr>
          <p:cNvPr id="7" name="矩形 6">
            <a:extLst>
              <a:ext uri="{FF2B5EF4-FFF2-40B4-BE49-F238E27FC236}">
                <a16:creationId xmlns="" xmlns:a16="http://schemas.microsoft.com/office/drawing/2014/main" id="{CE689C36-4693-4940-8281-D53EAF197B86}"/>
              </a:ext>
            </a:extLst>
          </p:cNvPr>
          <p:cNvSpPr/>
          <p:nvPr/>
        </p:nvSpPr>
        <p:spPr>
          <a:xfrm>
            <a:off x="414900" y="214603"/>
            <a:ext cx="11020355" cy="487890"/>
          </a:xfrm>
          <a:prstGeom prst="rect">
            <a:avLst/>
          </a:prstGeom>
        </p:spPr>
        <p:txBody>
          <a:bodyPr wrap="square">
            <a:spAutoFit/>
          </a:bodyPr>
          <a:lstStyle/>
          <a:p>
            <a:pPr>
              <a:lnSpc>
                <a:spcPts val="3000"/>
              </a:lnSpc>
              <a:spcAft>
                <a:spcPts val="0"/>
              </a:spcAft>
            </a:pPr>
            <a:r>
              <a:rPr lang="zh-CN" altLang="en-US" sz="3200" b="1" kern="100" dirty="0">
                <a:solidFill>
                  <a:srgbClr val="3333FF"/>
                </a:solidFill>
                <a:latin typeface="Blackoak Std" panose="04050907060602020202" pitchFamily="82" charset="0"/>
                <a:ea typeface="方正小标宋简体"/>
                <a:cs typeface="方正小标宋简体"/>
              </a:rPr>
              <a:t>二、收入统计调查指标体系</a:t>
            </a:r>
            <a:r>
              <a:rPr lang="en-US" altLang="zh-CN" sz="3200" kern="100" dirty="0">
                <a:solidFill>
                  <a:srgbClr val="FF0000"/>
                </a:solidFill>
                <a:latin typeface="方正小标宋简体"/>
                <a:ea typeface="宋体" panose="02010600030101010101" pitchFamily="2" charset="-122"/>
                <a:cs typeface="Times New Roman" panose="02020603050405020304" pitchFamily="18" charset="0"/>
              </a:rPr>
              <a:t> ---</a:t>
            </a:r>
            <a:r>
              <a:rPr lang="zh-CN" altLang="en-US" sz="3200" b="1" kern="100" dirty="0">
                <a:solidFill>
                  <a:srgbClr val="FF0000"/>
                </a:solidFill>
                <a:latin typeface="等线 Light" panose="02010600030101010101" pitchFamily="2" charset="-122"/>
                <a:ea typeface="等线 Light" panose="02010600030101010101" pitchFamily="2" charset="-122"/>
                <a:cs typeface="Times New Roman" panose="02020603050405020304" pitchFamily="18" charset="0"/>
              </a:rPr>
              <a:t>企业收入统计调查指标</a:t>
            </a:r>
            <a:endParaRPr lang="zh-CN" altLang="zh-CN" sz="3200" b="1" kern="100" dirty="0">
              <a:solidFill>
                <a:srgbClr val="FF0000"/>
              </a:solidFill>
              <a:effectLst/>
              <a:latin typeface="等线 Light" panose="02010600030101010101" pitchFamily="2" charset="-122"/>
              <a:ea typeface="等线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97862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a:extLst>
              <a:ext uri="{FF2B5EF4-FFF2-40B4-BE49-F238E27FC236}">
                <a16:creationId xmlns="" xmlns:a16="http://schemas.microsoft.com/office/drawing/2014/main" id="{A3184C3B-7884-4A06-BBC0-08F6B7C45C5D}"/>
              </a:ext>
            </a:extLst>
          </p:cNvPr>
          <p:cNvGraphicFramePr/>
          <p:nvPr>
            <p:extLst>
              <p:ext uri="{D42A27DB-BD31-4B8C-83A1-F6EECF244321}">
                <p14:modId xmlns:p14="http://schemas.microsoft.com/office/powerpoint/2010/main" val="1199481643"/>
              </p:ext>
            </p:extLst>
          </p:nvPr>
        </p:nvGraphicFramePr>
        <p:xfrm>
          <a:off x="243522" y="2353235"/>
          <a:ext cx="6465077" cy="4303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图示 5">
            <a:extLst>
              <a:ext uri="{FF2B5EF4-FFF2-40B4-BE49-F238E27FC236}">
                <a16:creationId xmlns="" xmlns:a16="http://schemas.microsoft.com/office/drawing/2014/main" id="{9034B4C3-EB70-463C-B2E6-2DE0397C2E48}"/>
              </a:ext>
            </a:extLst>
          </p:cNvPr>
          <p:cNvGraphicFramePr/>
          <p:nvPr>
            <p:extLst>
              <p:ext uri="{D42A27DB-BD31-4B8C-83A1-F6EECF244321}">
                <p14:modId xmlns:p14="http://schemas.microsoft.com/office/powerpoint/2010/main" val="2884274558"/>
              </p:ext>
            </p:extLst>
          </p:nvPr>
        </p:nvGraphicFramePr>
        <p:xfrm>
          <a:off x="7239629" y="2579146"/>
          <a:ext cx="4708849" cy="36898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矩形 6">
            <a:extLst>
              <a:ext uri="{FF2B5EF4-FFF2-40B4-BE49-F238E27FC236}">
                <a16:creationId xmlns="" xmlns:a16="http://schemas.microsoft.com/office/drawing/2014/main" id="{BE5F753D-23AC-4011-AD73-3238442B1511}"/>
              </a:ext>
            </a:extLst>
          </p:cNvPr>
          <p:cNvSpPr/>
          <p:nvPr/>
        </p:nvSpPr>
        <p:spPr>
          <a:xfrm>
            <a:off x="666974" y="347304"/>
            <a:ext cx="11134165" cy="1908215"/>
          </a:xfrm>
          <a:prstGeom prst="rect">
            <a:avLst/>
          </a:prstGeom>
          <a:solidFill>
            <a:schemeClr val="bg1"/>
          </a:solidFill>
          <a:ln>
            <a:solidFill>
              <a:srgbClr val="FF0000"/>
            </a:solidFill>
          </a:ln>
        </p:spPr>
        <p:txBody>
          <a:bodyPr wrap="square">
            <a:spAutoFit/>
          </a:bodyPr>
          <a:lstStyle/>
          <a:p>
            <a:pPr indent="356870" algn="just">
              <a:lnSpc>
                <a:spcPct val="150000"/>
              </a:lnSpc>
              <a:spcAft>
                <a:spcPts val="1200"/>
              </a:spcAft>
            </a:pPr>
            <a:r>
              <a:rPr lang="en-US" altLang="zh-CN" sz="2400" b="1" kern="100" dirty="0">
                <a:latin typeface="+mn-ea"/>
                <a:cs typeface="Times New Roman" panose="02020603050405020304" pitchFamily="18" charset="0"/>
              </a:rPr>
              <a:t>  </a:t>
            </a:r>
            <a:r>
              <a:rPr lang="zh-CN" altLang="zh-CN" sz="2400" b="1" kern="100" dirty="0">
                <a:latin typeface="+mn-ea"/>
                <a:cs typeface="Times New Roman" panose="02020603050405020304" pitchFamily="18" charset="0"/>
              </a:rPr>
              <a:t>地质勘查收入中的各项统计调查指标，按照资金来源不同，分为</a:t>
            </a:r>
            <a:r>
              <a:rPr lang="zh-CN" altLang="zh-CN" sz="2400" b="1" kern="100" dirty="0">
                <a:solidFill>
                  <a:srgbClr val="FF0000"/>
                </a:solidFill>
                <a:latin typeface="+mn-ea"/>
                <a:cs typeface="Times New Roman" panose="02020603050405020304" pitchFamily="18" charset="0"/>
              </a:rPr>
              <a:t>中央财政、地方财政</a:t>
            </a:r>
            <a:r>
              <a:rPr lang="zh-CN" altLang="zh-CN" sz="2400" b="1" kern="100" dirty="0">
                <a:latin typeface="+mn-ea"/>
                <a:cs typeface="Times New Roman" panose="02020603050405020304" pitchFamily="18" charset="0"/>
              </a:rPr>
              <a:t>、</a:t>
            </a:r>
            <a:r>
              <a:rPr lang="zh-CN" altLang="zh-CN" sz="2400" b="1" kern="100" dirty="0">
                <a:solidFill>
                  <a:srgbClr val="FF0000"/>
                </a:solidFill>
                <a:latin typeface="+mn-ea"/>
                <a:cs typeface="Times New Roman" panose="02020603050405020304" pitchFamily="18" charset="0"/>
              </a:rPr>
              <a:t>非财政资金</a:t>
            </a:r>
            <a:r>
              <a:rPr lang="zh-CN" altLang="en-US" sz="2400" b="1" kern="100" dirty="0">
                <a:solidFill>
                  <a:srgbClr val="FF0000"/>
                </a:solidFill>
                <a:latin typeface="+mn-ea"/>
                <a:cs typeface="Times New Roman" panose="02020603050405020304" pitchFamily="18" charset="0"/>
              </a:rPr>
              <a:t>。</a:t>
            </a:r>
            <a:r>
              <a:rPr lang="zh-CN" altLang="zh-CN" sz="2400" b="1" kern="100" dirty="0">
                <a:latin typeface="+mn-ea"/>
                <a:cs typeface="Times New Roman" panose="02020603050405020304" pitchFamily="18" charset="0"/>
              </a:rPr>
              <a:t>其中非财政资金</a:t>
            </a:r>
            <a:r>
              <a:rPr lang="zh-CN" altLang="en-US" sz="2400" b="1" kern="100" dirty="0">
                <a:latin typeface="+mn-ea"/>
                <a:cs typeface="Times New Roman" panose="02020603050405020304" pitchFamily="18" charset="0"/>
              </a:rPr>
              <a:t>又分为</a:t>
            </a:r>
            <a:r>
              <a:rPr lang="zh-CN" altLang="zh-CN" sz="2400" b="1" u="sng" kern="100" dirty="0">
                <a:solidFill>
                  <a:srgbClr val="FF0000"/>
                </a:solidFill>
                <a:latin typeface="+mn-ea"/>
                <a:cs typeface="Times New Roman" panose="02020603050405020304" pitchFamily="18" charset="0"/>
              </a:rPr>
              <a:t>国有资金和</a:t>
            </a:r>
            <a:r>
              <a:rPr lang="zh-CN" altLang="zh-CN" sz="2400" b="1" u="sng" kern="100" dirty="0" smtClean="0">
                <a:solidFill>
                  <a:srgbClr val="FF0000"/>
                </a:solidFill>
                <a:latin typeface="+mn-ea"/>
                <a:cs typeface="Times New Roman" panose="02020603050405020304" pitchFamily="18" charset="0"/>
              </a:rPr>
              <a:t>非</a:t>
            </a:r>
            <a:r>
              <a:rPr lang="zh-CN" altLang="en-US" sz="2400" b="1" u="sng" kern="100" dirty="0" smtClean="0">
                <a:solidFill>
                  <a:srgbClr val="FF0000"/>
                </a:solidFill>
                <a:latin typeface="+mn-ea"/>
                <a:cs typeface="Times New Roman" panose="02020603050405020304" pitchFamily="18" charset="0"/>
              </a:rPr>
              <a:t>国有</a:t>
            </a:r>
            <a:r>
              <a:rPr lang="zh-CN" altLang="zh-CN" sz="2400" b="1" u="sng" kern="100" dirty="0" smtClean="0">
                <a:solidFill>
                  <a:srgbClr val="FF0000"/>
                </a:solidFill>
                <a:latin typeface="+mn-ea"/>
                <a:cs typeface="Times New Roman" panose="02020603050405020304" pitchFamily="18" charset="0"/>
              </a:rPr>
              <a:t>资金</a:t>
            </a:r>
            <a:r>
              <a:rPr lang="zh-CN" altLang="zh-CN" sz="2400" b="1" kern="100" dirty="0">
                <a:latin typeface="+mn-ea"/>
                <a:cs typeface="Times New Roman" panose="02020603050405020304" pitchFamily="18" charset="0"/>
              </a:rPr>
              <a:t>。</a:t>
            </a:r>
            <a:endParaRPr lang="en-US" altLang="zh-CN" sz="2400" b="1" kern="100" dirty="0">
              <a:latin typeface="+mn-ea"/>
              <a:cs typeface="Times New Roman" panose="02020603050405020304" pitchFamily="18" charset="0"/>
            </a:endParaRPr>
          </a:p>
          <a:p>
            <a:pPr indent="356870" algn="just">
              <a:lnSpc>
                <a:spcPct val="150000"/>
              </a:lnSpc>
            </a:pPr>
            <a:r>
              <a:rPr lang="zh-CN" altLang="en-US" sz="2400" b="1" kern="100" dirty="0">
                <a:latin typeface="+mn-ea"/>
                <a:cs typeface="Times New Roman" panose="02020603050405020304" pitchFamily="18" charset="0"/>
              </a:rPr>
              <a:t>营业外收入按资金来源不同，分为中央财政、地方财政、非财政资金；</a:t>
            </a:r>
            <a:endParaRPr lang="zh-CN" altLang="zh-CN" sz="2400" b="1" kern="100" dirty="0">
              <a:latin typeface="+mn-ea"/>
              <a:cs typeface="Times New Roman" panose="02020603050405020304" pitchFamily="18" charset="0"/>
            </a:endParaRPr>
          </a:p>
        </p:txBody>
      </p:sp>
    </p:spTree>
    <p:extLst>
      <p:ext uri="{BB962C8B-B14F-4D97-AF65-F5344CB8AC3E}">
        <p14:creationId xmlns:p14="http://schemas.microsoft.com/office/powerpoint/2010/main" val="3798548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3252975" y="1055787"/>
            <a:ext cx="5865091" cy="643227"/>
            <a:chOff x="1344" y="1275"/>
            <a:chExt cx="2976" cy="288"/>
          </a:xfrm>
        </p:grpSpPr>
        <p:sp>
          <p:nvSpPr>
            <p:cNvPr id="3" name="自选图形 4"/>
            <p:cNvSpPr>
              <a:spLocks noChangeArrowheads="1"/>
            </p:cNvSpPr>
            <p:nvPr/>
          </p:nvSpPr>
          <p:spPr bwMode="gray">
            <a:xfrm>
              <a:off x="1344" y="1275"/>
              <a:ext cx="297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4" name="文本框 5"/>
            <p:cNvSpPr txBox="1">
              <a:spLocks noChangeArrowheads="1"/>
            </p:cNvSpPr>
            <p:nvPr/>
          </p:nvSpPr>
          <p:spPr bwMode="gray">
            <a:xfrm>
              <a:off x="1539" y="1310"/>
              <a:ext cx="234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统计调查的相关规定</a:t>
              </a:r>
            </a:p>
          </p:txBody>
        </p:sp>
      </p:grpSp>
      <p:grpSp>
        <p:nvGrpSpPr>
          <p:cNvPr id="5" name="组合 9"/>
          <p:cNvGrpSpPr>
            <a:grpSpLocks/>
          </p:cNvGrpSpPr>
          <p:nvPr/>
        </p:nvGrpSpPr>
        <p:grpSpPr bwMode="auto">
          <a:xfrm>
            <a:off x="3252975" y="3947866"/>
            <a:ext cx="5865091" cy="643227"/>
            <a:chOff x="1344" y="2331"/>
            <a:chExt cx="2976" cy="288"/>
          </a:xfrm>
        </p:grpSpPr>
        <p:sp>
          <p:nvSpPr>
            <p:cNvPr id="6" name="自选图形 10"/>
            <p:cNvSpPr>
              <a:spLocks noChangeArrowheads="1"/>
            </p:cNvSpPr>
            <p:nvPr/>
          </p:nvSpPr>
          <p:spPr bwMode="gray">
            <a:xfrm>
              <a:off x="1344" y="2331"/>
              <a:ext cx="297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7" name="文本框 11"/>
            <p:cNvSpPr txBox="1">
              <a:spLocks noChangeArrowheads="1"/>
            </p:cNvSpPr>
            <p:nvPr/>
          </p:nvSpPr>
          <p:spPr bwMode="gray">
            <a:xfrm>
              <a:off x="1539" y="2366"/>
              <a:ext cx="234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地勘行业统计调查指标解释</a:t>
              </a:r>
            </a:p>
          </p:txBody>
        </p:sp>
      </p:grpSp>
      <p:grpSp>
        <p:nvGrpSpPr>
          <p:cNvPr id="8" name="组合 12"/>
          <p:cNvGrpSpPr>
            <a:grpSpLocks/>
          </p:cNvGrpSpPr>
          <p:nvPr/>
        </p:nvGrpSpPr>
        <p:grpSpPr bwMode="auto">
          <a:xfrm>
            <a:off x="3058593" y="2457158"/>
            <a:ext cx="6068083" cy="643227"/>
            <a:chOff x="1241" y="2907"/>
            <a:chExt cx="3079" cy="288"/>
          </a:xfrm>
        </p:grpSpPr>
        <p:sp>
          <p:nvSpPr>
            <p:cNvPr id="9" name="自选图形 13"/>
            <p:cNvSpPr>
              <a:spLocks noChangeArrowheads="1"/>
            </p:cNvSpPr>
            <p:nvPr/>
          </p:nvSpPr>
          <p:spPr bwMode="gray">
            <a:xfrm>
              <a:off x="1344" y="2907"/>
              <a:ext cx="297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10" name="文本框 14"/>
            <p:cNvSpPr txBox="1">
              <a:spLocks noChangeArrowheads="1"/>
            </p:cNvSpPr>
            <p:nvPr/>
          </p:nvSpPr>
          <p:spPr bwMode="gray">
            <a:xfrm>
              <a:off x="1241" y="2947"/>
              <a:ext cx="293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地勘行业统计调查指标体系</a:t>
              </a:r>
            </a:p>
          </p:txBody>
        </p:sp>
      </p:grpSp>
      <p:grpSp>
        <p:nvGrpSpPr>
          <p:cNvPr id="12" name="组合 9"/>
          <p:cNvGrpSpPr>
            <a:grpSpLocks/>
          </p:cNvGrpSpPr>
          <p:nvPr/>
        </p:nvGrpSpPr>
        <p:grpSpPr bwMode="auto">
          <a:xfrm>
            <a:off x="3261585" y="5357663"/>
            <a:ext cx="5865091" cy="643227"/>
            <a:chOff x="1344" y="2331"/>
            <a:chExt cx="2976" cy="288"/>
          </a:xfrm>
        </p:grpSpPr>
        <p:sp>
          <p:nvSpPr>
            <p:cNvPr id="13" name="自选图形 10"/>
            <p:cNvSpPr>
              <a:spLocks noChangeArrowheads="1"/>
            </p:cNvSpPr>
            <p:nvPr/>
          </p:nvSpPr>
          <p:spPr bwMode="gray">
            <a:xfrm>
              <a:off x="1344" y="2331"/>
              <a:ext cx="2976" cy="288"/>
            </a:xfrm>
            <a:prstGeom prst="roundRect">
              <a:avLst>
                <a:gd name="adj" fmla="val 16667"/>
              </a:avLst>
            </a:prstGeom>
            <a:solidFill>
              <a:schemeClr val="accent4">
                <a:lumMod val="60000"/>
                <a:lumOff val="40000"/>
              </a:schemeClr>
            </a:soli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14" name="文本框 11"/>
            <p:cNvSpPr txBox="1">
              <a:spLocks noChangeArrowheads="1"/>
            </p:cNvSpPr>
            <p:nvPr/>
          </p:nvSpPr>
          <p:spPr bwMode="gray">
            <a:xfrm>
              <a:off x="1539" y="2366"/>
              <a:ext cx="234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统计调查中注意的事项</a:t>
              </a:r>
            </a:p>
          </p:txBody>
        </p:sp>
      </p:grpSp>
    </p:spTree>
    <p:extLst>
      <p:ext uri="{BB962C8B-B14F-4D97-AF65-F5344CB8AC3E}">
        <p14:creationId xmlns:p14="http://schemas.microsoft.com/office/powerpoint/2010/main" val="3680092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0127" y="1210250"/>
            <a:ext cx="11951746" cy="4306692"/>
          </a:xfrm>
          <a:prstGeom prst="rect">
            <a:avLst/>
          </a:prstGeom>
          <a:solidFill>
            <a:schemeClr val="bg1"/>
          </a:solidFill>
          <a:ln>
            <a:solidFill>
              <a:srgbClr val="FF0000"/>
            </a:solidFill>
          </a:ln>
        </p:spPr>
        <p:txBody>
          <a:bodyPr wrap="square">
            <a:spAutoFit/>
          </a:bodyPr>
          <a:lstStyle/>
          <a:p>
            <a:pPr marL="571500" indent="-571500" algn="just">
              <a:spcAft>
                <a:spcPts val="600"/>
              </a:spcAft>
              <a:buFont typeface="Wingdings" panose="05000000000000000000" pitchFamily="2" charset="2"/>
              <a:buChar char="u"/>
            </a:pPr>
            <a:endParaRPr lang="en-US" altLang="zh-CN" sz="36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endParaRPr>
          </a:p>
          <a:p>
            <a:pPr marL="571500" indent="-571500" algn="just">
              <a:spcBef>
                <a:spcPts val="1200"/>
              </a:spcBef>
              <a:spcAft>
                <a:spcPts val="1200"/>
              </a:spcAft>
              <a:buFont typeface="Wingdings" panose="05000000000000000000" pitchFamily="2" charset="2"/>
              <a:buChar char="u"/>
            </a:pPr>
            <a:r>
              <a:rPr lang="zh-CN" altLang="zh-CN" sz="36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rPr>
              <a:t>总收入</a:t>
            </a:r>
            <a:r>
              <a:rPr lang="en-US" altLang="zh-CN" sz="36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地质勘查收入</a:t>
            </a:r>
            <a:r>
              <a:rPr lang="en-US"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财政拨款</a:t>
            </a:r>
            <a:r>
              <a:rPr lang="en-US"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工程勘察与施工收入</a:t>
            </a:r>
            <a:r>
              <a:rPr lang="en-US"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矿业权转让收入</a:t>
            </a:r>
            <a:r>
              <a:rPr lang="en-US"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矿产开发收入</a:t>
            </a:r>
            <a:r>
              <a:rPr lang="en-US"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投资收益</a:t>
            </a:r>
            <a:r>
              <a:rPr lang="en-US"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3600" b="1" kern="100" dirty="0">
                <a:solidFill>
                  <a:srgbClr val="3333FF"/>
                </a:solidFill>
                <a:latin typeface="Adobe 楷体 Std R" panose="02020400000000000000" pitchFamily="18" charset="-122"/>
                <a:ea typeface="Adobe 楷体 Std R" panose="02020400000000000000" pitchFamily="18" charset="-122"/>
                <a:cs typeface="Times New Roman" panose="02020603050405020304" pitchFamily="18" charset="0"/>
              </a:rPr>
              <a:t>其他收入。</a:t>
            </a:r>
            <a:endParaRPr lang="en-US" altLang="zh-CN" sz="3600" kern="100" dirty="0">
              <a:solidFill>
                <a:srgbClr val="3333FF"/>
              </a:solidFill>
              <a:latin typeface="Calibri" panose="020F0502020204030204" pitchFamily="34" charset="0"/>
              <a:ea typeface="仿宋" panose="02010609060101010101" pitchFamily="49" charset="-122"/>
              <a:cs typeface="Times New Roman" panose="02020603050405020304" pitchFamily="18" charset="0"/>
            </a:endParaRPr>
          </a:p>
          <a:p>
            <a:pPr marL="571500" indent="-571500" algn="just">
              <a:spcBef>
                <a:spcPts val="1200"/>
              </a:spcBef>
              <a:spcAft>
                <a:spcPts val="1200"/>
              </a:spcAft>
              <a:buFont typeface="Wingdings" panose="05000000000000000000" pitchFamily="2" charset="2"/>
              <a:buChar char="u"/>
            </a:pPr>
            <a:r>
              <a:rPr lang="zh-CN" altLang="zh-CN" sz="36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地质勘查收入≥</a:t>
            </a:r>
            <a:r>
              <a:rPr lang="zh-CN" altLang="zh-CN" sz="36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水文（工程、环境）地质收入≥地灾防治收入。</a:t>
            </a:r>
            <a:endParaRPr lang="en-US" altLang="zh-CN" sz="3600" kern="100" dirty="0">
              <a:latin typeface="Calibri" panose="020F0502020204030204" pitchFamily="34" charset="0"/>
              <a:ea typeface="仿宋" panose="02010609060101010101" pitchFamily="49" charset="-122"/>
              <a:cs typeface="Times New Roman" panose="02020603050405020304" pitchFamily="18" charset="0"/>
            </a:endParaRPr>
          </a:p>
          <a:p>
            <a:pPr marL="571500" indent="-571500" algn="just">
              <a:lnSpc>
                <a:spcPct val="150000"/>
              </a:lnSpc>
              <a:spcAft>
                <a:spcPts val="0"/>
              </a:spcAft>
              <a:buFont typeface="Wingdings" panose="05000000000000000000" pitchFamily="2" charset="2"/>
              <a:buChar char="u"/>
            </a:pPr>
            <a:r>
              <a:rPr lang="zh-CN" altLang="zh-CN" sz="36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地质勘查收入≥</a:t>
            </a:r>
            <a:r>
              <a:rPr lang="zh-CN" altLang="zh-CN" sz="36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境外地质勘查收入。</a:t>
            </a:r>
            <a:endParaRPr lang="en-US" altLang="zh-CN" sz="36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3" name="矩形 2">
            <a:extLst>
              <a:ext uri="{FF2B5EF4-FFF2-40B4-BE49-F238E27FC236}">
                <a16:creationId xmlns="" xmlns:a16="http://schemas.microsoft.com/office/drawing/2014/main" id="{E843F82B-902A-4715-8369-E434692C21BF}"/>
              </a:ext>
            </a:extLst>
          </p:cNvPr>
          <p:cNvSpPr/>
          <p:nvPr/>
        </p:nvSpPr>
        <p:spPr>
          <a:xfrm>
            <a:off x="436148" y="1210250"/>
            <a:ext cx="9737866" cy="646331"/>
          </a:xfrm>
          <a:prstGeom prst="rect">
            <a:avLst/>
          </a:prstGeom>
        </p:spPr>
        <p:txBody>
          <a:bodyPr wrap="square">
            <a:spAutoFit/>
          </a:bodyPr>
          <a:lstStyle/>
          <a:p>
            <a:pPr>
              <a:spcAft>
                <a:spcPts val="1200"/>
              </a:spcAft>
            </a:pPr>
            <a:r>
              <a:rPr lang="zh-CN" altLang="en-US" sz="3600" dirty="0">
                <a:solidFill>
                  <a:srgbClr val="FF0000"/>
                </a:solidFill>
                <a:latin typeface="Adobe 黑体 Std R" panose="020B0400000000000000" pitchFamily="34" charset="-122"/>
                <a:ea typeface="Adobe 黑体 Std R" panose="020B0400000000000000" pitchFamily="34" charset="-122"/>
              </a:rPr>
              <a:t>企业收入统计调查指标</a:t>
            </a:r>
            <a:r>
              <a:rPr lang="zh-CN" altLang="en-US" sz="3600" dirty="0" smtClean="0">
                <a:solidFill>
                  <a:srgbClr val="FF0000"/>
                </a:solidFill>
                <a:latin typeface="Adobe 黑体 Std R" panose="020B0400000000000000" pitchFamily="34" charset="-122"/>
                <a:ea typeface="Adobe 黑体 Std R" panose="020B0400000000000000" pitchFamily="34" charset="-122"/>
              </a:rPr>
              <a:t>共</a:t>
            </a:r>
            <a:r>
              <a:rPr lang="en-US" altLang="zh-CN" sz="3600" dirty="0" smtClean="0">
                <a:solidFill>
                  <a:srgbClr val="FF0000"/>
                </a:solidFill>
                <a:latin typeface="Adobe 黑体 Std R" panose="020B0400000000000000" pitchFamily="34" charset="-122"/>
                <a:ea typeface="Adobe 黑体 Std R" panose="020B0400000000000000" pitchFamily="34" charset="-122"/>
              </a:rPr>
              <a:t>26</a:t>
            </a:r>
            <a:r>
              <a:rPr lang="zh-CN" altLang="en-US" sz="3600" dirty="0" smtClean="0">
                <a:solidFill>
                  <a:srgbClr val="FF0000"/>
                </a:solidFill>
                <a:latin typeface="Adobe 黑体 Std R" panose="020B0400000000000000" pitchFamily="34" charset="-122"/>
                <a:ea typeface="Adobe 黑体 Std R" panose="020B0400000000000000" pitchFamily="34" charset="-122"/>
              </a:rPr>
              <a:t>项</a:t>
            </a:r>
            <a:r>
              <a:rPr lang="zh-CN" altLang="en-US" sz="3600" dirty="0">
                <a:solidFill>
                  <a:srgbClr val="FF0000"/>
                </a:solidFill>
                <a:latin typeface="Adobe 黑体 Std R" panose="020B0400000000000000" pitchFamily="34" charset="-122"/>
                <a:ea typeface="Adobe 黑体 Std R" panose="020B0400000000000000" pitchFamily="34" charset="-122"/>
              </a:rPr>
              <a:t>，其中：</a:t>
            </a:r>
          </a:p>
        </p:txBody>
      </p:sp>
    </p:spTree>
    <p:extLst>
      <p:ext uri="{BB962C8B-B14F-4D97-AF65-F5344CB8AC3E}">
        <p14:creationId xmlns:p14="http://schemas.microsoft.com/office/powerpoint/2010/main" val="363230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861594" y="916409"/>
            <a:ext cx="10857440" cy="5025182"/>
          </a:xfrm>
          <a:prstGeom prst="rect">
            <a:avLst/>
          </a:prstGeom>
        </p:spPr>
      </p:pic>
      <p:sp>
        <p:nvSpPr>
          <p:cNvPr id="7" name="矩形 6">
            <a:extLst>
              <a:ext uri="{FF2B5EF4-FFF2-40B4-BE49-F238E27FC236}">
                <a16:creationId xmlns="" xmlns:a16="http://schemas.microsoft.com/office/drawing/2014/main" id="{AE935D6F-3978-4BA6-BA37-A8394B2970C8}"/>
              </a:ext>
            </a:extLst>
          </p:cNvPr>
          <p:cNvSpPr/>
          <p:nvPr/>
        </p:nvSpPr>
        <p:spPr>
          <a:xfrm>
            <a:off x="2752234" y="190631"/>
            <a:ext cx="7499804" cy="646331"/>
          </a:xfrm>
          <a:prstGeom prst="rect">
            <a:avLst/>
          </a:prstGeom>
        </p:spPr>
        <p:txBody>
          <a:bodyPr wrap="square">
            <a:spAutoFit/>
          </a:bodyPr>
          <a:lstStyle/>
          <a:p>
            <a:r>
              <a:rPr lang="zh-CN" altLang="en-US" sz="3600" b="1" kern="100" dirty="0">
                <a:solidFill>
                  <a:srgbClr val="FF0000"/>
                </a:solidFill>
                <a:latin typeface="Adobe 黑体 Std R" panose="020B0400000000000000" pitchFamily="34" charset="-122"/>
                <a:ea typeface="Adobe 黑体 Std R" panose="020B0400000000000000" pitchFamily="34" charset="-122"/>
                <a:cs typeface="方正小标宋简体"/>
              </a:rPr>
              <a:t>地勘企业收入统计调查指标</a:t>
            </a:r>
            <a:r>
              <a:rPr lang="zh-CN" altLang="en-US" sz="3600" b="1" kern="100"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表</a:t>
            </a:r>
            <a:endParaRPr lang="zh-CN" altLang="en-US" dirty="0"/>
          </a:p>
        </p:txBody>
      </p:sp>
    </p:spTree>
    <p:extLst>
      <p:ext uri="{BB962C8B-B14F-4D97-AF65-F5344CB8AC3E}">
        <p14:creationId xmlns:p14="http://schemas.microsoft.com/office/powerpoint/2010/main" val="2922371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 xmlns:a16="http://schemas.microsoft.com/office/drawing/2014/main" id="{23FB368D-62C4-4B4E-9EA0-66B9551400EA}"/>
              </a:ext>
            </a:extLst>
          </p:cNvPr>
          <p:cNvGraphicFramePr/>
          <p:nvPr>
            <p:extLst>
              <p:ext uri="{D42A27DB-BD31-4B8C-83A1-F6EECF244321}">
                <p14:modId xmlns:p14="http://schemas.microsoft.com/office/powerpoint/2010/main" val="997970535"/>
              </p:ext>
            </p:extLst>
          </p:nvPr>
        </p:nvGraphicFramePr>
        <p:xfrm>
          <a:off x="110633" y="25907"/>
          <a:ext cx="11922476" cy="6634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a:extLst>
              <a:ext uri="{FF2B5EF4-FFF2-40B4-BE49-F238E27FC236}">
                <a16:creationId xmlns="" xmlns:a16="http://schemas.microsoft.com/office/drawing/2014/main" id="{756C2734-3F34-4C85-A83D-05835245D2FF}"/>
              </a:ext>
            </a:extLst>
          </p:cNvPr>
          <p:cNvSpPr/>
          <p:nvPr/>
        </p:nvSpPr>
        <p:spPr>
          <a:xfrm>
            <a:off x="315309" y="352398"/>
            <a:ext cx="11561381" cy="491738"/>
          </a:xfrm>
          <a:prstGeom prst="rect">
            <a:avLst/>
          </a:prstGeom>
        </p:spPr>
        <p:txBody>
          <a:bodyPr wrap="square">
            <a:spAutoFit/>
          </a:bodyPr>
          <a:lstStyle/>
          <a:p>
            <a:pPr>
              <a:lnSpc>
                <a:spcPts val="3000"/>
              </a:lnSpc>
              <a:spcAft>
                <a:spcPts val="0"/>
              </a:spcAft>
            </a:pPr>
            <a:r>
              <a:rPr lang="zh-CN" altLang="en-US" sz="3200" b="1" kern="100" dirty="0">
                <a:solidFill>
                  <a:srgbClr val="3333FF"/>
                </a:solidFill>
                <a:latin typeface="Blackoak Std" panose="04050907060602020202" pitchFamily="82" charset="0"/>
              </a:rPr>
              <a:t>三、成本（费用）统计调查指标体系</a:t>
            </a:r>
            <a:r>
              <a:rPr lang="en-US" altLang="zh-CN" sz="3200" b="1" kern="100" dirty="0">
                <a:solidFill>
                  <a:srgbClr val="3333FF"/>
                </a:solidFill>
                <a:latin typeface="Blackoak Std" panose="04050907060602020202" pitchFamily="82" charset="0"/>
              </a:rPr>
              <a:t>—</a:t>
            </a:r>
            <a:r>
              <a:rPr lang="zh-CN" altLang="en-US" sz="2800" b="1" kern="100" dirty="0">
                <a:solidFill>
                  <a:srgbClr val="FF0000"/>
                </a:solidFill>
                <a:latin typeface="Blackoak Std" panose="04050907060602020202" pitchFamily="82" charset="0"/>
              </a:rPr>
              <a:t>事业单位费用统计调查指标</a:t>
            </a:r>
            <a:r>
              <a:rPr lang="en-US" altLang="zh-CN" sz="28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 xmlns:a16="http://schemas.microsoft.com/office/drawing/2014/main" id="{D3943681-2BA1-40F0-9027-1AB38DC1AA9D}"/>
              </a:ext>
            </a:extLst>
          </p:cNvPr>
          <p:cNvSpPr/>
          <p:nvPr/>
        </p:nvSpPr>
        <p:spPr>
          <a:xfrm>
            <a:off x="3352800" y="4066581"/>
            <a:ext cx="8734097" cy="2679451"/>
          </a:xfrm>
          <a:prstGeom prst="rect">
            <a:avLst/>
          </a:prstGeom>
          <a:solidFill>
            <a:schemeClr val="bg1"/>
          </a:solidFill>
          <a:ln>
            <a:solidFill>
              <a:srgbClr val="FF0000"/>
            </a:solidFill>
          </a:ln>
        </p:spPr>
        <p:txBody>
          <a:bodyPr wrap="square">
            <a:spAutoFit/>
          </a:bodyPr>
          <a:lstStyle/>
          <a:p>
            <a:pPr indent="356870" algn="just">
              <a:lnSpc>
                <a:spcPct val="150000"/>
              </a:lnSpc>
            </a:pPr>
            <a:r>
              <a:rPr lang="zh-CN" altLang="zh-CN" sz="2000" b="1" dirty="0">
                <a:solidFill>
                  <a:srgbClr val="FF0000"/>
                </a:solidFill>
                <a:latin typeface="Adobe 黑体 Std R" panose="020B0400000000000000" pitchFamily="34" charset="-122"/>
                <a:ea typeface="Adobe 黑体 Std R" panose="020B0400000000000000" pitchFamily="34" charset="-122"/>
              </a:rPr>
              <a:t>地质勘查事业单位称为费用</a:t>
            </a:r>
            <a:r>
              <a:rPr lang="zh-CN" altLang="en-US" sz="2000" b="1" dirty="0">
                <a:solidFill>
                  <a:srgbClr val="FF0000"/>
                </a:solidFill>
                <a:latin typeface="Adobe 黑体 Std R" panose="020B0400000000000000" pitchFamily="34" charset="-122"/>
                <a:ea typeface="Adobe 黑体 Std R" panose="020B0400000000000000" pitchFamily="34" charset="-122"/>
              </a:rPr>
              <a:t>。</a:t>
            </a:r>
            <a:r>
              <a:rPr lang="zh-CN" altLang="en-US" sz="2000" b="1" dirty="0">
                <a:solidFill>
                  <a:srgbClr val="3333FF"/>
                </a:solidFill>
                <a:latin typeface="Adobe 黑体 Std R" panose="020B0400000000000000" pitchFamily="34" charset="-122"/>
                <a:ea typeface="Adobe 黑体 Std R" panose="020B0400000000000000" pitchFamily="34" charset="-122"/>
              </a:rPr>
              <a:t>具体包括：</a:t>
            </a:r>
            <a:r>
              <a:rPr lang="zh-CN" altLang="zh-CN" sz="2000" b="1" kern="100" dirty="0">
                <a:solidFill>
                  <a:srgbClr val="3333FF"/>
                </a:solidFill>
                <a:latin typeface="Adobe 黑体 Std R" panose="020B0400000000000000" pitchFamily="34" charset="-122"/>
                <a:ea typeface="Adobe 黑体 Std R" panose="020B0400000000000000" pitchFamily="34" charset="-122"/>
                <a:cs typeface="Times New Roman" panose="02020603050405020304" pitchFamily="18" charset="0"/>
              </a:rPr>
              <a:t>费用总额、地质勘查费用、工程勘察与施工费用、矿产开发费用、增值税及附加、所得税费用、单位管理费用、其他费用。</a:t>
            </a:r>
            <a:endParaRPr lang="en-US" altLang="zh-CN" sz="2000" b="1" kern="100" dirty="0">
              <a:solidFill>
                <a:srgbClr val="3333FF"/>
              </a:solidFill>
              <a:latin typeface="Adobe 黑体 Std R" panose="020B0400000000000000" pitchFamily="34" charset="-122"/>
              <a:ea typeface="Adobe 黑体 Std R" panose="020B0400000000000000" pitchFamily="34" charset="-122"/>
              <a:cs typeface="Times New Roman" panose="02020603050405020304" pitchFamily="18" charset="0"/>
            </a:endParaRPr>
          </a:p>
          <a:p>
            <a:pPr indent="356870" algn="just">
              <a:lnSpc>
                <a:spcPct val="150000"/>
              </a:lnSpc>
              <a:spcAft>
                <a:spcPts val="0"/>
              </a:spcAft>
            </a:pPr>
            <a:r>
              <a:rPr lang="zh-CN" altLang="en-US"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rPr>
              <a:t>其中：地质勘查费用包括：水文（工程、环境）地质勘查费用和境外地质勘查费用。地灾防治费用是水文（工程、环境）地质勘查费用的一部分。地质勘查费用中的境外地质勘查费用单独统计。</a:t>
            </a:r>
          </a:p>
        </p:txBody>
      </p:sp>
    </p:spTree>
    <p:extLst>
      <p:ext uri="{BB962C8B-B14F-4D97-AF65-F5344CB8AC3E}">
        <p14:creationId xmlns:p14="http://schemas.microsoft.com/office/powerpoint/2010/main" val="858257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t="7558"/>
          <a:stretch/>
        </p:blipFill>
        <p:spPr>
          <a:xfrm>
            <a:off x="837823" y="704643"/>
            <a:ext cx="10861531" cy="4246473"/>
          </a:xfrm>
          <a:prstGeom prst="rect">
            <a:avLst/>
          </a:prstGeom>
        </p:spPr>
      </p:pic>
      <p:sp>
        <p:nvSpPr>
          <p:cNvPr id="3" name="矩形 2"/>
          <p:cNvSpPr/>
          <p:nvPr/>
        </p:nvSpPr>
        <p:spPr>
          <a:xfrm>
            <a:off x="855839" y="4975021"/>
            <a:ext cx="10627345" cy="1701556"/>
          </a:xfrm>
          <a:prstGeom prst="rect">
            <a:avLst/>
          </a:prstGeom>
          <a:solidFill>
            <a:schemeClr val="bg1"/>
          </a:solidFill>
          <a:ln>
            <a:solidFill>
              <a:srgbClr val="FF0000"/>
            </a:solidFill>
          </a:ln>
        </p:spPr>
        <p:txBody>
          <a:bodyPr wrap="square">
            <a:spAutoFit/>
          </a:bodyPr>
          <a:lstStyle/>
          <a:p>
            <a:pPr indent="356870" algn="just">
              <a:lnSpc>
                <a:spcPct val="150000"/>
              </a:lnSpc>
              <a:spcAft>
                <a:spcPts val="0"/>
              </a:spcAft>
            </a:pPr>
            <a:r>
              <a:rPr lang="zh-CN" altLang="en-US" sz="24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地质勘查事业单位费用统计调查指标共计</a:t>
            </a:r>
            <a:r>
              <a:rPr lang="en-US" altLang="zh-CN" sz="24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11</a:t>
            </a:r>
            <a:r>
              <a:rPr lang="zh-CN" altLang="en-US" sz="24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项指标。</a:t>
            </a:r>
          </a:p>
          <a:p>
            <a:pPr marL="342900" indent="-342900" algn="just">
              <a:lnSpc>
                <a:spcPct val="150000"/>
              </a:lnSpc>
              <a:spcAft>
                <a:spcPts val="0"/>
              </a:spcAft>
              <a:buFont typeface="Wingdings" panose="05000000000000000000" pitchFamily="2" charset="2"/>
              <a:buChar char="p"/>
            </a:pPr>
            <a:r>
              <a:rPr lang="zh-CN" altLang="zh-CN" sz="24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地质勘查费用≥水文（工程、环境）地质费用≥地灾防治费用。</a:t>
            </a:r>
            <a:endParaRPr lang="en-US" altLang="zh-CN" sz="24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p"/>
            </a:pPr>
            <a:r>
              <a:rPr lang="zh-CN" altLang="zh-CN" sz="24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地质勘查费用≥境外地质勘查费用。</a:t>
            </a:r>
          </a:p>
        </p:txBody>
      </p:sp>
      <p:sp>
        <p:nvSpPr>
          <p:cNvPr id="4" name="矩形 3">
            <a:extLst>
              <a:ext uri="{FF2B5EF4-FFF2-40B4-BE49-F238E27FC236}">
                <a16:creationId xmlns="" xmlns:a16="http://schemas.microsoft.com/office/drawing/2014/main" id="{E1259220-3F98-4039-9327-C6396D9C01CD}"/>
              </a:ext>
            </a:extLst>
          </p:cNvPr>
          <p:cNvSpPr/>
          <p:nvPr/>
        </p:nvSpPr>
        <p:spPr>
          <a:xfrm>
            <a:off x="3005127" y="181423"/>
            <a:ext cx="6526924" cy="523220"/>
          </a:xfrm>
          <a:prstGeom prst="rect">
            <a:avLst/>
          </a:prstGeom>
        </p:spPr>
        <p:txBody>
          <a:bodyPr wrap="square">
            <a:spAutoFit/>
          </a:bodyPr>
          <a:lstStyle/>
          <a:p>
            <a:r>
              <a:rPr lang="zh-CN" altLang="en-US" sz="2800" b="1" kern="100" dirty="0">
                <a:solidFill>
                  <a:srgbClr val="FF0000"/>
                </a:solidFill>
                <a:latin typeface="Blackoak Std" panose="04050907060602020202" pitchFamily="82" charset="0"/>
              </a:rPr>
              <a:t>地质勘查事业单位费用统计调查指标表</a:t>
            </a:r>
            <a:endParaRPr lang="zh-CN" altLang="en-US" sz="2800" dirty="0">
              <a:solidFill>
                <a:srgbClr val="FF0000"/>
              </a:solidFill>
            </a:endParaRPr>
          </a:p>
        </p:txBody>
      </p:sp>
    </p:spTree>
    <p:extLst>
      <p:ext uri="{BB962C8B-B14F-4D97-AF65-F5344CB8AC3E}">
        <p14:creationId xmlns:p14="http://schemas.microsoft.com/office/powerpoint/2010/main" val="1444663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 xmlns:a16="http://schemas.microsoft.com/office/drawing/2014/main" id="{23FB368D-62C4-4B4E-9EA0-66B9551400EA}"/>
              </a:ext>
            </a:extLst>
          </p:cNvPr>
          <p:cNvGraphicFramePr/>
          <p:nvPr>
            <p:extLst>
              <p:ext uri="{D42A27DB-BD31-4B8C-83A1-F6EECF244321}">
                <p14:modId xmlns:p14="http://schemas.microsoft.com/office/powerpoint/2010/main" val="1164886428"/>
              </p:ext>
            </p:extLst>
          </p:nvPr>
        </p:nvGraphicFramePr>
        <p:xfrm>
          <a:off x="325786" y="-167733"/>
          <a:ext cx="11696566" cy="6634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a:extLst>
              <a:ext uri="{FF2B5EF4-FFF2-40B4-BE49-F238E27FC236}">
                <a16:creationId xmlns="" xmlns:a16="http://schemas.microsoft.com/office/drawing/2014/main" id="{756C2734-3F34-4C85-A83D-05835245D2FF}"/>
              </a:ext>
            </a:extLst>
          </p:cNvPr>
          <p:cNvSpPr/>
          <p:nvPr/>
        </p:nvSpPr>
        <p:spPr>
          <a:xfrm>
            <a:off x="315309" y="352398"/>
            <a:ext cx="11561381" cy="491738"/>
          </a:xfrm>
          <a:prstGeom prst="rect">
            <a:avLst/>
          </a:prstGeom>
        </p:spPr>
        <p:txBody>
          <a:bodyPr wrap="square">
            <a:spAutoFit/>
          </a:bodyPr>
          <a:lstStyle/>
          <a:p>
            <a:pPr>
              <a:lnSpc>
                <a:spcPts val="3000"/>
              </a:lnSpc>
              <a:spcAft>
                <a:spcPts val="0"/>
              </a:spcAft>
            </a:pPr>
            <a:r>
              <a:rPr lang="zh-CN" altLang="en-US" sz="3200" b="1" kern="100" dirty="0">
                <a:solidFill>
                  <a:srgbClr val="3333FF"/>
                </a:solidFill>
                <a:latin typeface="Blackoak Std" panose="04050907060602020202" pitchFamily="82" charset="0"/>
              </a:rPr>
              <a:t>三、成本（费用）统计调查指标体系</a:t>
            </a:r>
            <a:r>
              <a:rPr lang="en-US" altLang="zh-CN" sz="3200" b="1" kern="100" dirty="0">
                <a:solidFill>
                  <a:srgbClr val="3333FF"/>
                </a:solidFill>
                <a:latin typeface="Blackoak Std" panose="04050907060602020202" pitchFamily="82" charset="0"/>
              </a:rPr>
              <a:t>—</a:t>
            </a:r>
            <a:r>
              <a:rPr lang="zh-CN" altLang="en-US" sz="2800" b="1" kern="100" dirty="0">
                <a:solidFill>
                  <a:srgbClr val="FF0000"/>
                </a:solidFill>
                <a:latin typeface="Blackoak Std" panose="04050907060602020202" pitchFamily="82" charset="0"/>
              </a:rPr>
              <a:t>地勘企业成本统计调查指标</a:t>
            </a:r>
            <a:r>
              <a:rPr lang="en-US" altLang="zh-CN" sz="28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 xmlns:a16="http://schemas.microsoft.com/office/drawing/2014/main" id="{D3943681-2BA1-40F0-9027-1AB38DC1AA9D}"/>
              </a:ext>
            </a:extLst>
          </p:cNvPr>
          <p:cNvSpPr/>
          <p:nvPr/>
        </p:nvSpPr>
        <p:spPr>
          <a:xfrm>
            <a:off x="3866359" y="3668548"/>
            <a:ext cx="7935310" cy="2679451"/>
          </a:xfrm>
          <a:prstGeom prst="rect">
            <a:avLst/>
          </a:prstGeom>
          <a:solidFill>
            <a:schemeClr val="bg1"/>
          </a:solidFill>
          <a:ln>
            <a:solidFill>
              <a:srgbClr val="FF0000"/>
            </a:solidFill>
          </a:ln>
        </p:spPr>
        <p:txBody>
          <a:bodyPr wrap="square">
            <a:spAutoFit/>
          </a:bodyPr>
          <a:lstStyle/>
          <a:p>
            <a:pPr indent="356870" algn="just">
              <a:lnSpc>
                <a:spcPct val="150000"/>
              </a:lnSpc>
            </a:pPr>
            <a:r>
              <a:rPr lang="zh-CN" altLang="zh-CN" sz="2000" b="1" dirty="0">
                <a:solidFill>
                  <a:srgbClr val="FF0000"/>
                </a:solidFill>
                <a:latin typeface="Adobe 黑体 Std R" panose="020B0400000000000000" pitchFamily="34" charset="-122"/>
                <a:ea typeface="Adobe 黑体 Std R" panose="020B0400000000000000" pitchFamily="34" charset="-122"/>
              </a:rPr>
              <a:t>地质勘查</a:t>
            </a:r>
            <a:r>
              <a:rPr lang="zh-CN" altLang="en-US" sz="2000" b="1" dirty="0">
                <a:solidFill>
                  <a:srgbClr val="FF0000"/>
                </a:solidFill>
                <a:latin typeface="Adobe 黑体 Std R" panose="020B0400000000000000" pitchFamily="34" charset="-122"/>
                <a:ea typeface="Adobe 黑体 Std R" panose="020B0400000000000000" pitchFamily="34" charset="-122"/>
              </a:rPr>
              <a:t>企业</a:t>
            </a:r>
            <a:r>
              <a:rPr lang="zh-CN" altLang="zh-CN" sz="2000" b="1" dirty="0">
                <a:solidFill>
                  <a:srgbClr val="FF0000"/>
                </a:solidFill>
                <a:latin typeface="Adobe 黑体 Std R" panose="020B0400000000000000" pitchFamily="34" charset="-122"/>
                <a:ea typeface="Adobe 黑体 Std R" panose="020B0400000000000000" pitchFamily="34" charset="-122"/>
              </a:rPr>
              <a:t>称为</a:t>
            </a:r>
            <a:r>
              <a:rPr lang="zh-CN" altLang="en-US" sz="2000" b="1" dirty="0">
                <a:solidFill>
                  <a:srgbClr val="FF0000"/>
                </a:solidFill>
                <a:latin typeface="Adobe 黑体 Std R" panose="020B0400000000000000" pitchFamily="34" charset="-122"/>
                <a:ea typeface="Adobe 黑体 Std R" panose="020B0400000000000000" pitchFamily="34" charset="-122"/>
              </a:rPr>
              <a:t>成本。</a:t>
            </a:r>
            <a:r>
              <a:rPr lang="zh-CN" altLang="en-US" sz="2000" b="1" dirty="0">
                <a:solidFill>
                  <a:srgbClr val="3333FF"/>
                </a:solidFill>
                <a:latin typeface="Adobe 黑体 Std R" panose="020B0400000000000000" pitchFamily="34" charset="-122"/>
                <a:ea typeface="Adobe 黑体 Std R" panose="020B0400000000000000" pitchFamily="34" charset="-122"/>
              </a:rPr>
              <a:t>具体包括：</a:t>
            </a:r>
            <a:r>
              <a:rPr lang="zh-CN" altLang="en-US" sz="2000" b="1" kern="100" dirty="0">
                <a:solidFill>
                  <a:srgbClr val="3333FF"/>
                </a:solidFill>
                <a:latin typeface="Adobe 黑体 Std R" panose="020B0400000000000000" pitchFamily="34" charset="-122"/>
                <a:ea typeface="Adobe 黑体 Std R" panose="020B0400000000000000" pitchFamily="34" charset="-122"/>
                <a:cs typeface="Times New Roman" panose="02020603050405020304" pitchFamily="18" charset="0"/>
              </a:rPr>
              <a:t>成本总额、地质勘查成本、工程勘察与施工成本、矿产开发成本、增值税及附加、所得税费用、管理成本、财务成本、营业外支出、其他成本。</a:t>
            </a:r>
          </a:p>
          <a:p>
            <a:pPr indent="356870" algn="just">
              <a:lnSpc>
                <a:spcPct val="150000"/>
              </a:lnSpc>
              <a:spcAft>
                <a:spcPts val="0"/>
              </a:spcAft>
            </a:pPr>
            <a:r>
              <a:rPr lang="zh-CN" altLang="en-US"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其中：地质勘查成本包括：水文（工程、环境）地质勘查成本和境外地质勘查成本。地灾防治成本是水文（工程、环境）地质勘查成本的一部分。地质勘查成本中的境外地质勘查成本单独统计。</a:t>
            </a:r>
          </a:p>
        </p:txBody>
      </p:sp>
    </p:spTree>
    <p:extLst>
      <p:ext uri="{BB962C8B-B14F-4D97-AF65-F5344CB8AC3E}">
        <p14:creationId xmlns:p14="http://schemas.microsoft.com/office/powerpoint/2010/main" val="2111448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srcRect t="10521"/>
          <a:stretch/>
        </p:blipFill>
        <p:spPr>
          <a:xfrm>
            <a:off x="1133096" y="1008994"/>
            <a:ext cx="10202008" cy="4319751"/>
          </a:xfrm>
          <a:prstGeom prst="rect">
            <a:avLst/>
          </a:prstGeom>
        </p:spPr>
      </p:pic>
      <p:sp>
        <p:nvSpPr>
          <p:cNvPr id="4" name="矩形 3"/>
          <p:cNvSpPr/>
          <p:nvPr/>
        </p:nvSpPr>
        <p:spPr>
          <a:xfrm>
            <a:off x="1096613" y="5328745"/>
            <a:ext cx="10202008" cy="1428853"/>
          </a:xfrm>
          <a:prstGeom prst="rect">
            <a:avLst/>
          </a:prstGeom>
          <a:ln>
            <a:solidFill>
              <a:srgbClr val="FF0000"/>
            </a:solidFill>
          </a:ln>
        </p:spPr>
        <p:txBody>
          <a:bodyPr wrap="square">
            <a:spAutoFit/>
          </a:bodyPr>
          <a:lstStyle/>
          <a:p>
            <a:pPr indent="457200">
              <a:lnSpc>
                <a:spcPct val="150000"/>
              </a:lnSpc>
            </a:pPr>
            <a:r>
              <a:rPr lang="zh-CN" altLang="en-US" sz="2000" b="1"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地质勘查企业单位成本统计调查指标共计</a:t>
            </a:r>
            <a:r>
              <a:rPr lang="en-US" altLang="zh-CN" sz="2000" b="1"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13</a:t>
            </a:r>
            <a:r>
              <a:rPr lang="zh-CN" altLang="en-US" sz="2000" b="1"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项指标。</a:t>
            </a:r>
          </a:p>
          <a:p>
            <a:pPr marL="342900" indent="-342900">
              <a:lnSpc>
                <a:spcPct val="150000"/>
              </a:lnSpc>
              <a:buFont typeface="Wingdings" panose="05000000000000000000" pitchFamily="2" charset="2"/>
              <a:buChar char="u"/>
            </a:pPr>
            <a:r>
              <a:rPr lang="zh-CN" altLang="zh-CN" sz="2000" b="1"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地质勘查成本≥水文（工程、环境）地质成本≥地灾防治成本。</a:t>
            </a:r>
            <a:endParaRPr lang="en-US" altLang="zh-CN" sz="2000" b="1"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endParaRPr>
          </a:p>
          <a:p>
            <a:pPr marL="342900" indent="-342900">
              <a:lnSpc>
                <a:spcPct val="150000"/>
              </a:lnSpc>
              <a:buFont typeface="Wingdings" panose="05000000000000000000" pitchFamily="2" charset="2"/>
              <a:buChar char="u"/>
            </a:pPr>
            <a:r>
              <a:rPr lang="zh-CN" altLang="zh-CN" sz="2000" b="1"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地质勘查成本≥境外地质勘查成本</a:t>
            </a:r>
            <a:r>
              <a:rPr lang="zh-CN" altLang="en-US" sz="2000" b="1"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a:t>
            </a:r>
            <a:endParaRPr lang="zh-CN" altLang="en-US" sz="2000" b="1" dirty="0">
              <a:solidFill>
                <a:srgbClr val="FF0000"/>
              </a:solidFill>
              <a:latin typeface="Adobe 黑体 Std R" panose="020B0400000000000000" pitchFamily="34" charset="-122"/>
              <a:ea typeface="Adobe 黑体 Std R" panose="020B0400000000000000" pitchFamily="34" charset="-122"/>
            </a:endParaRPr>
          </a:p>
        </p:txBody>
      </p:sp>
      <p:sp>
        <p:nvSpPr>
          <p:cNvPr id="5" name="矩形 4">
            <a:extLst>
              <a:ext uri="{FF2B5EF4-FFF2-40B4-BE49-F238E27FC236}">
                <a16:creationId xmlns="" xmlns:a16="http://schemas.microsoft.com/office/drawing/2014/main" id="{A785456A-F1BF-4BF8-8DB8-CB093B71EE23}"/>
              </a:ext>
            </a:extLst>
          </p:cNvPr>
          <p:cNvSpPr/>
          <p:nvPr/>
        </p:nvSpPr>
        <p:spPr>
          <a:xfrm>
            <a:off x="2858813" y="366402"/>
            <a:ext cx="7357241" cy="584775"/>
          </a:xfrm>
          <a:prstGeom prst="rect">
            <a:avLst/>
          </a:prstGeom>
        </p:spPr>
        <p:txBody>
          <a:bodyPr wrap="square">
            <a:spAutoFit/>
          </a:bodyPr>
          <a:lstStyle/>
          <a:p>
            <a:pPr lvl="0"/>
            <a:r>
              <a:rPr lang="zh-CN" altLang="en-US" sz="3200" b="1" kern="100" dirty="0">
                <a:solidFill>
                  <a:srgbClr val="FF0000"/>
                </a:solidFill>
                <a:latin typeface="Blackoak Std" panose="04050907060602020202" pitchFamily="82" charset="0"/>
              </a:rPr>
              <a:t>地质勘查企业成本统计调查指标表</a:t>
            </a:r>
            <a:endParaRPr lang="zh-CN" altLang="en-US" sz="3200" dirty="0">
              <a:solidFill>
                <a:srgbClr val="FF0000"/>
              </a:solidFill>
            </a:endParaRPr>
          </a:p>
        </p:txBody>
      </p:sp>
    </p:spTree>
    <p:extLst>
      <p:ext uri="{BB962C8B-B14F-4D97-AF65-F5344CB8AC3E}">
        <p14:creationId xmlns:p14="http://schemas.microsoft.com/office/powerpoint/2010/main" val="1167270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a:extLst>
              <a:ext uri="{FF2B5EF4-FFF2-40B4-BE49-F238E27FC236}">
                <a16:creationId xmlns="" xmlns:a16="http://schemas.microsoft.com/office/drawing/2014/main" id="{A3184C3B-7884-4A06-BBC0-08F6B7C45C5D}"/>
              </a:ext>
            </a:extLst>
          </p:cNvPr>
          <p:cNvGraphicFramePr/>
          <p:nvPr>
            <p:extLst>
              <p:ext uri="{D42A27DB-BD31-4B8C-83A1-F6EECF244321}">
                <p14:modId xmlns:p14="http://schemas.microsoft.com/office/powerpoint/2010/main" val="3203678091"/>
              </p:ext>
            </p:extLst>
          </p:nvPr>
        </p:nvGraphicFramePr>
        <p:xfrm>
          <a:off x="243521" y="1312900"/>
          <a:ext cx="5608958" cy="3531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图示 5">
            <a:extLst>
              <a:ext uri="{FF2B5EF4-FFF2-40B4-BE49-F238E27FC236}">
                <a16:creationId xmlns="" xmlns:a16="http://schemas.microsoft.com/office/drawing/2014/main" id="{9034B4C3-EB70-463C-B2E6-2DE0397C2E48}"/>
              </a:ext>
            </a:extLst>
          </p:cNvPr>
          <p:cNvGraphicFramePr/>
          <p:nvPr>
            <p:extLst>
              <p:ext uri="{D42A27DB-BD31-4B8C-83A1-F6EECF244321}">
                <p14:modId xmlns:p14="http://schemas.microsoft.com/office/powerpoint/2010/main" val="2107027111"/>
              </p:ext>
            </p:extLst>
          </p:nvPr>
        </p:nvGraphicFramePr>
        <p:xfrm>
          <a:off x="6831509" y="1211909"/>
          <a:ext cx="5116970" cy="36324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矩形 7">
            <a:extLst>
              <a:ext uri="{FF2B5EF4-FFF2-40B4-BE49-F238E27FC236}">
                <a16:creationId xmlns="" xmlns:a16="http://schemas.microsoft.com/office/drawing/2014/main" id="{B98E9356-D906-475A-8889-959237321D87}"/>
              </a:ext>
            </a:extLst>
          </p:cNvPr>
          <p:cNvSpPr/>
          <p:nvPr/>
        </p:nvSpPr>
        <p:spPr>
          <a:xfrm>
            <a:off x="243521" y="391140"/>
            <a:ext cx="5085223" cy="500202"/>
          </a:xfrm>
          <a:prstGeom prst="rect">
            <a:avLst/>
          </a:prstGeom>
        </p:spPr>
        <p:txBody>
          <a:bodyPr wrap="square">
            <a:spAutoFit/>
          </a:bodyPr>
          <a:lstStyle/>
          <a:p>
            <a:pPr algn="ctr">
              <a:lnSpc>
                <a:spcPts val="3000"/>
              </a:lnSpc>
              <a:spcAft>
                <a:spcPts val="0"/>
              </a:spcAft>
            </a:pPr>
            <a:r>
              <a:rPr lang="zh-CN" altLang="en-US" sz="3600" kern="100" dirty="0">
                <a:solidFill>
                  <a:srgbClr val="FF0000"/>
                </a:solidFill>
                <a:latin typeface="Calibri" panose="020F0502020204030204" pitchFamily="34" charset="0"/>
                <a:ea typeface="方正小标宋简体"/>
                <a:cs typeface="方正小标宋简体"/>
              </a:rPr>
              <a:t>四、资产负债指标体系</a:t>
            </a:r>
            <a:r>
              <a:rPr lang="en-US" altLang="zh-CN" sz="36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3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矩形 8">
            <a:extLst>
              <a:ext uri="{FF2B5EF4-FFF2-40B4-BE49-F238E27FC236}">
                <a16:creationId xmlns="" xmlns:a16="http://schemas.microsoft.com/office/drawing/2014/main" id="{DD173F7C-23BE-49B7-AA50-9DF55E525F0C}"/>
              </a:ext>
            </a:extLst>
          </p:cNvPr>
          <p:cNvSpPr/>
          <p:nvPr/>
        </p:nvSpPr>
        <p:spPr>
          <a:xfrm>
            <a:off x="688490" y="4972537"/>
            <a:ext cx="10822192" cy="1135054"/>
          </a:xfrm>
          <a:prstGeom prst="rect">
            <a:avLst/>
          </a:prstGeom>
        </p:spPr>
        <p:txBody>
          <a:bodyPr wrap="square">
            <a:spAutoFit/>
          </a:bodyPr>
          <a:lstStyle/>
          <a:p>
            <a:pPr indent="356870" algn="just">
              <a:lnSpc>
                <a:spcPct val="150000"/>
              </a:lnSpc>
              <a:spcAft>
                <a:spcPts val="0"/>
              </a:spcAft>
            </a:pPr>
            <a:r>
              <a:rPr lang="zh-CN" altLang="zh-CN" sz="2400" b="1" kern="100" dirty="0">
                <a:latin typeface="Calibri" panose="020F0502020204030204" pitchFamily="34" charset="0"/>
                <a:ea typeface="仿宋_GB2312" panose="02010609030101010101" pitchFamily="49" charset="-122"/>
                <a:cs typeface="Times New Roman" panose="02020603050405020304" pitchFamily="18" charset="0"/>
              </a:rPr>
              <a:t>地质勘查单位资产负债统计调查指标包括：</a:t>
            </a:r>
            <a:r>
              <a:rPr lang="zh-CN" altLang="zh-CN" sz="2400" kern="100" dirty="0">
                <a:latin typeface="Calibri" panose="020F0502020204030204" pitchFamily="34" charset="0"/>
                <a:ea typeface="仿宋_GB2312" panose="02010609030101010101" pitchFamily="49" charset="-122"/>
                <a:cs typeface="Times New Roman" panose="02020603050405020304" pitchFamily="18" charset="0"/>
              </a:rPr>
              <a:t>总资产、总负责、净资产。其中，总资产分为流动资产和非流动资产，总负债分为流动负债和非流动负债。</a:t>
            </a:r>
            <a:r>
              <a:rPr lang="zh-CN" altLang="en-US" sz="1600" b="1" kern="100" dirty="0">
                <a:latin typeface="Calibri" panose="020F0502020204030204" pitchFamily="34" charset="0"/>
                <a:ea typeface="仿宋_GB2312" panose="02010609030101010101" pitchFamily="49" charset="-122"/>
                <a:cs typeface="Times New Roman" panose="02020603050405020304" pitchFamily="18" charset="0"/>
              </a:rPr>
              <a:t>共</a:t>
            </a:r>
            <a:r>
              <a:rPr lang="en-US" altLang="zh-CN" sz="1600" b="1" kern="100" dirty="0">
                <a:latin typeface="Calibri" panose="020F0502020204030204" pitchFamily="34" charset="0"/>
                <a:ea typeface="仿宋_GB2312" panose="02010609030101010101" pitchFamily="49" charset="-122"/>
                <a:cs typeface="Times New Roman" panose="02020603050405020304" pitchFamily="18" charset="0"/>
              </a:rPr>
              <a:t>11</a:t>
            </a:r>
            <a:r>
              <a:rPr lang="zh-CN" altLang="en-US" sz="1600" b="1" kern="100" dirty="0">
                <a:latin typeface="Calibri" panose="020F0502020204030204" pitchFamily="34" charset="0"/>
                <a:ea typeface="仿宋_GB2312" panose="02010609030101010101" pitchFamily="49" charset="-122"/>
                <a:cs typeface="Times New Roman" panose="02020603050405020304" pitchFamily="18" charset="0"/>
              </a:rPr>
              <a:t>项，</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48503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 xmlns:a16="http://schemas.microsoft.com/office/drawing/2014/main" id="{9FBCCC5F-D207-4CFC-8E4C-A209466C75FD}"/>
              </a:ext>
            </a:extLst>
          </p:cNvPr>
          <p:cNvGraphicFramePr>
            <a:graphicFrameLocks noGrp="1"/>
          </p:cNvGraphicFramePr>
          <p:nvPr>
            <p:ph idx="1"/>
            <p:extLst>
              <p:ext uri="{D42A27DB-BD31-4B8C-83A1-F6EECF244321}">
                <p14:modId xmlns:p14="http://schemas.microsoft.com/office/powerpoint/2010/main" val="2688554545"/>
              </p:ext>
            </p:extLst>
          </p:nvPr>
        </p:nvGraphicFramePr>
        <p:xfrm>
          <a:off x="564931" y="346840"/>
          <a:ext cx="10999540" cy="4600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a:extLst>
              <a:ext uri="{FF2B5EF4-FFF2-40B4-BE49-F238E27FC236}">
                <a16:creationId xmlns="" xmlns:a16="http://schemas.microsoft.com/office/drawing/2014/main" id="{22A6D023-3E1B-4649-B71B-DA4CD0CC2ECC}"/>
              </a:ext>
            </a:extLst>
          </p:cNvPr>
          <p:cNvSpPr/>
          <p:nvPr/>
        </p:nvSpPr>
        <p:spPr>
          <a:xfrm>
            <a:off x="1171903" y="5262008"/>
            <a:ext cx="9848193" cy="1384995"/>
          </a:xfrm>
          <a:prstGeom prst="rect">
            <a:avLst/>
          </a:prstGeom>
          <a:solidFill>
            <a:schemeClr val="bg1"/>
          </a:solidFill>
          <a:ln>
            <a:solidFill>
              <a:srgbClr val="002060"/>
            </a:solidFill>
          </a:ln>
        </p:spPr>
        <p:txBody>
          <a:bodyPr wrap="square">
            <a:spAutoFit/>
          </a:bodyPr>
          <a:lstStyle/>
          <a:p>
            <a:r>
              <a:rPr lang="zh-CN" altLang="en-US" sz="2800" b="1" dirty="0">
                <a:solidFill>
                  <a:srgbClr val="3333FF"/>
                </a:solidFill>
                <a:latin typeface="华文楷体" panose="02010600040101010101" pitchFamily="2" charset="-122"/>
                <a:ea typeface="华文楷体" panose="02010600040101010101" pitchFamily="2" charset="-122"/>
              </a:rPr>
              <a:t>在非流动资产中，包括固定资产原值。在固定资产原值中统计调查地勘专用仪器设备原值、地勘专用仪器设备净值、累计折旧情况。</a:t>
            </a:r>
          </a:p>
        </p:txBody>
      </p:sp>
    </p:spTree>
    <p:extLst>
      <p:ext uri="{BB962C8B-B14F-4D97-AF65-F5344CB8AC3E}">
        <p14:creationId xmlns:p14="http://schemas.microsoft.com/office/powerpoint/2010/main" val="2907411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8483" y="664409"/>
            <a:ext cx="10152993" cy="486928"/>
          </a:xfrm>
          <a:prstGeom prst="rect">
            <a:avLst/>
          </a:prstGeom>
        </p:spPr>
        <p:txBody>
          <a:bodyPr wrap="square">
            <a:spAutoFit/>
          </a:bodyPr>
          <a:lstStyle/>
          <a:p>
            <a:pPr algn="ctr">
              <a:lnSpc>
                <a:spcPts val="3000"/>
              </a:lnSpc>
              <a:spcAft>
                <a:spcPts val="0"/>
              </a:spcAft>
            </a:pPr>
            <a:r>
              <a:rPr lang="zh-CN" altLang="en-US" sz="3200" kern="100" dirty="0">
                <a:solidFill>
                  <a:srgbClr val="FF0000"/>
                </a:solidFill>
                <a:latin typeface="Calibri" panose="020F0502020204030204" pitchFamily="34" charset="0"/>
                <a:ea typeface="方正小标宋简体"/>
                <a:cs typeface="方正小标宋简体"/>
              </a:rPr>
              <a:t>地质勘查单位资产负债统计调查指标（事业、企业）表</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rotWithShape="1">
          <a:blip r:embed="rId3"/>
          <a:srcRect t="11252"/>
          <a:stretch/>
        </p:blipFill>
        <p:spPr>
          <a:xfrm>
            <a:off x="662151" y="1313794"/>
            <a:ext cx="11014841" cy="3627934"/>
          </a:xfrm>
          <a:prstGeom prst="rect">
            <a:avLst/>
          </a:prstGeom>
        </p:spPr>
      </p:pic>
      <p:sp>
        <p:nvSpPr>
          <p:cNvPr id="3" name="矩形 2"/>
          <p:cNvSpPr/>
          <p:nvPr/>
        </p:nvSpPr>
        <p:spPr>
          <a:xfrm>
            <a:off x="1332953" y="4855779"/>
            <a:ext cx="9072288" cy="1895006"/>
          </a:xfrm>
          <a:prstGeom prst="rect">
            <a:avLst/>
          </a:prstGeom>
          <a:solidFill>
            <a:schemeClr val="bg1"/>
          </a:solidFill>
          <a:ln>
            <a:solidFill>
              <a:srgbClr val="FF0000"/>
            </a:solidFill>
          </a:ln>
        </p:spPr>
        <p:txBody>
          <a:bodyPr wrap="square">
            <a:spAutoFit/>
          </a:bodyPr>
          <a:lstStyle/>
          <a:p>
            <a:pPr indent="355600" algn="just">
              <a:lnSpc>
                <a:spcPct val="150000"/>
              </a:lnSpc>
              <a:spcAft>
                <a:spcPts val="0"/>
              </a:spcAft>
            </a:pPr>
            <a:r>
              <a:rPr lang="zh-CN"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地质勘查单位资产负债统计调查指标</a:t>
            </a:r>
            <a:r>
              <a:rPr lang="zh-CN" altLang="en-US"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共</a:t>
            </a:r>
            <a:r>
              <a:rPr lang="en-US"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11</a:t>
            </a:r>
            <a:r>
              <a:rPr lang="zh-CN" altLang="en-US"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项，</a:t>
            </a:r>
            <a:endParaRPr lang="en-US"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zh-CN"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总资产</a:t>
            </a:r>
            <a:r>
              <a:rPr lang="en-US"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流动资产</a:t>
            </a:r>
            <a:r>
              <a:rPr lang="en-US"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非流动资产。</a:t>
            </a:r>
            <a:endParaRPr lang="en-US"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zh-CN"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总负责</a:t>
            </a:r>
            <a:r>
              <a:rPr lang="en-US"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流动负债</a:t>
            </a:r>
            <a:r>
              <a:rPr lang="en-US"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非流动负债。</a:t>
            </a:r>
            <a:endParaRPr lang="en-US"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zh-CN"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非流动资产</a:t>
            </a:r>
            <a:r>
              <a:rPr lang="en-US"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固定资产原值。固定资产原值</a:t>
            </a:r>
            <a:r>
              <a:rPr lang="en-US"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rPr>
              <a:t>地勘专用仪器设备原值。</a:t>
            </a:r>
            <a:endParaRPr lang="en-US" altLang="zh-CN" sz="2000" b="1" kern="100" dirty="0">
              <a:solidFill>
                <a:srgbClr val="3333FF"/>
              </a:solidFill>
              <a:latin typeface="华文楷体" panose="02010600040101010101" pitchFamily="2" charset="-122"/>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608508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6091"/>
          <a:stretch/>
        </p:blipFill>
        <p:spPr>
          <a:xfrm>
            <a:off x="465991" y="1093077"/>
            <a:ext cx="5114128" cy="5248754"/>
          </a:xfrm>
          <a:prstGeom prst="rect">
            <a:avLst/>
          </a:prstGeom>
        </p:spPr>
      </p:pic>
      <p:sp>
        <p:nvSpPr>
          <p:cNvPr id="10" name="矩形 9"/>
          <p:cNvSpPr/>
          <p:nvPr/>
        </p:nvSpPr>
        <p:spPr>
          <a:xfrm>
            <a:off x="0" y="391140"/>
            <a:ext cx="4501286" cy="477054"/>
          </a:xfrm>
          <a:prstGeom prst="rect">
            <a:avLst/>
          </a:prstGeom>
        </p:spPr>
        <p:txBody>
          <a:bodyPr wrap="square">
            <a:spAutoFit/>
          </a:bodyPr>
          <a:lstStyle/>
          <a:p>
            <a:pPr algn="ctr">
              <a:lnSpc>
                <a:spcPts val="3000"/>
              </a:lnSpc>
              <a:spcAft>
                <a:spcPts val="0"/>
              </a:spcAft>
            </a:pPr>
            <a:r>
              <a:rPr lang="zh-CN" altLang="en-US" sz="3200" kern="100" dirty="0">
                <a:solidFill>
                  <a:srgbClr val="FF0000"/>
                </a:solidFill>
                <a:latin typeface="Calibri" panose="020F0502020204030204" pitchFamily="34" charset="0"/>
                <a:ea typeface="方正小标宋简体"/>
                <a:cs typeface="方正小标宋简体"/>
              </a:rPr>
              <a:t>五、财务状况指标体系</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1" name="矩形 10"/>
          <p:cNvSpPr/>
          <p:nvPr/>
        </p:nvSpPr>
        <p:spPr>
          <a:xfrm>
            <a:off x="5843448" y="1093077"/>
            <a:ext cx="6084278" cy="5078313"/>
          </a:xfrm>
          <a:prstGeom prst="rect">
            <a:avLst/>
          </a:prstGeom>
          <a:solidFill>
            <a:schemeClr val="bg1"/>
          </a:solidFill>
          <a:ln>
            <a:solidFill>
              <a:srgbClr val="FF0000"/>
            </a:solidFill>
          </a:ln>
        </p:spPr>
        <p:txBody>
          <a:bodyPr wrap="square">
            <a:spAutoFit/>
          </a:bodyPr>
          <a:lstStyle/>
          <a:p>
            <a:pPr indent="457200">
              <a:lnSpc>
                <a:spcPct val="150000"/>
              </a:lnSpc>
            </a:pPr>
            <a:r>
              <a:rPr lang="zh-CN" altLang="zh-CN" b="1" dirty="0">
                <a:solidFill>
                  <a:srgbClr val="3333FF"/>
                </a:solidFill>
                <a:latin typeface="+mn-ea"/>
                <a:cs typeface="Times New Roman" panose="02020603050405020304" pitchFamily="18" charset="0"/>
              </a:rPr>
              <a:t>地质勘查事业单位统计调查指标共计</a:t>
            </a:r>
            <a:r>
              <a:rPr lang="en-US" altLang="zh-CN" b="1" dirty="0">
                <a:solidFill>
                  <a:srgbClr val="3333FF"/>
                </a:solidFill>
                <a:latin typeface="+mn-ea"/>
                <a:cs typeface="Times New Roman" panose="02020603050405020304" pitchFamily="18" charset="0"/>
              </a:rPr>
              <a:t>25</a:t>
            </a:r>
            <a:r>
              <a:rPr lang="zh-CN" altLang="zh-CN" b="1" dirty="0">
                <a:solidFill>
                  <a:srgbClr val="3333FF"/>
                </a:solidFill>
                <a:latin typeface="+mn-ea"/>
                <a:cs typeface="Times New Roman" panose="02020603050405020304" pitchFamily="18" charset="0"/>
              </a:rPr>
              <a:t>项</a:t>
            </a:r>
            <a:r>
              <a:rPr lang="zh-CN" altLang="en-US" b="1" dirty="0">
                <a:solidFill>
                  <a:srgbClr val="3333FF"/>
                </a:solidFill>
                <a:latin typeface="+mn-ea"/>
                <a:cs typeface="Times New Roman" panose="02020603050405020304" pitchFamily="18" charset="0"/>
              </a:rPr>
              <a:t>，其中：一级指标包括</a:t>
            </a:r>
            <a:r>
              <a:rPr lang="zh-CN" altLang="zh-CN" b="1" dirty="0">
                <a:solidFill>
                  <a:srgbClr val="3333FF"/>
                </a:solidFill>
                <a:latin typeface="+mn-ea"/>
                <a:cs typeface="Times New Roman" panose="02020603050405020304" pitchFamily="18" charset="0"/>
              </a:rPr>
              <a:t>存货、固定资产原价、资产总计、负债合计、本年收入合计、本年支出合计、销售税金。</a:t>
            </a:r>
            <a:endParaRPr lang="en-US" altLang="zh-CN" b="1" dirty="0">
              <a:solidFill>
                <a:srgbClr val="3333FF"/>
              </a:solidFill>
              <a:latin typeface="+mn-ea"/>
              <a:cs typeface="Times New Roman" panose="02020603050405020304" pitchFamily="18" charset="0"/>
            </a:endParaRPr>
          </a:p>
          <a:p>
            <a:pPr indent="457200">
              <a:lnSpc>
                <a:spcPct val="150000"/>
              </a:lnSpc>
            </a:pPr>
            <a:r>
              <a:rPr lang="zh-CN" altLang="en-US" b="1" dirty="0">
                <a:solidFill>
                  <a:srgbClr val="3333FF"/>
                </a:solidFill>
                <a:latin typeface="+mn-ea"/>
                <a:cs typeface="Times New Roman" panose="02020603050405020304" pitchFamily="18" charset="0"/>
              </a:rPr>
              <a:t>一级指标中：</a:t>
            </a:r>
            <a:endParaRPr lang="en-US" altLang="zh-CN" b="1" dirty="0">
              <a:solidFill>
                <a:srgbClr val="3333FF"/>
              </a:solidFill>
              <a:latin typeface="+mn-ea"/>
              <a:cs typeface="Times New Roman" panose="02020603050405020304" pitchFamily="18" charset="0"/>
            </a:endParaRPr>
          </a:p>
          <a:p>
            <a:pPr indent="457200">
              <a:lnSpc>
                <a:spcPct val="150000"/>
              </a:lnSpc>
            </a:pPr>
            <a:r>
              <a:rPr lang="zh-CN" altLang="zh-CN" b="1" dirty="0">
                <a:solidFill>
                  <a:srgbClr val="3333FF"/>
                </a:solidFill>
                <a:latin typeface="+mn-ea"/>
                <a:cs typeface="Times New Roman" panose="02020603050405020304" pitchFamily="18" charset="0"/>
              </a:rPr>
              <a:t>本年收入合计</a:t>
            </a:r>
            <a:r>
              <a:rPr lang="zh-CN" altLang="en-US" b="1" dirty="0">
                <a:solidFill>
                  <a:srgbClr val="3333FF"/>
                </a:solidFill>
                <a:latin typeface="+mn-ea"/>
                <a:cs typeface="Times New Roman" panose="02020603050405020304" pitchFamily="18" charset="0"/>
              </a:rPr>
              <a:t>包括</a:t>
            </a:r>
            <a:r>
              <a:rPr lang="en-US" altLang="zh-CN" b="1" dirty="0">
                <a:solidFill>
                  <a:srgbClr val="3333FF"/>
                </a:solidFill>
                <a:latin typeface="+mn-ea"/>
                <a:cs typeface="Times New Roman" panose="02020603050405020304" pitchFamily="18" charset="0"/>
              </a:rPr>
              <a:t>2</a:t>
            </a:r>
            <a:r>
              <a:rPr lang="zh-CN" altLang="en-US" b="1" dirty="0">
                <a:solidFill>
                  <a:srgbClr val="3333FF"/>
                </a:solidFill>
                <a:latin typeface="+mn-ea"/>
                <a:cs typeface="Times New Roman" panose="02020603050405020304" pitchFamily="18" charset="0"/>
              </a:rPr>
              <a:t>项二级指标：</a:t>
            </a:r>
            <a:r>
              <a:rPr lang="zh-CN" altLang="zh-CN" b="1" dirty="0">
                <a:solidFill>
                  <a:srgbClr val="3333FF"/>
                </a:solidFill>
                <a:latin typeface="+mn-ea"/>
                <a:cs typeface="Times New Roman" panose="02020603050405020304" pitchFamily="18" charset="0"/>
              </a:rPr>
              <a:t>事业收入</a:t>
            </a:r>
            <a:r>
              <a:rPr lang="zh-CN" altLang="en-US" b="1" dirty="0">
                <a:solidFill>
                  <a:srgbClr val="3333FF"/>
                </a:solidFill>
                <a:latin typeface="+mn-ea"/>
                <a:cs typeface="Times New Roman" panose="02020603050405020304" pitchFamily="18" charset="0"/>
              </a:rPr>
              <a:t>和</a:t>
            </a:r>
            <a:r>
              <a:rPr lang="zh-CN" altLang="zh-CN" b="1" dirty="0">
                <a:solidFill>
                  <a:srgbClr val="3333FF"/>
                </a:solidFill>
                <a:latin typeface="+mn-ea"/>
                <a:cs typeface="Times New Roman" panose="02020603050405020304" pitchFamily="18" charset="0"/>
              </a:rPr>
              <a:t>经营收入</a:t>
            </a:r>
            <a:r>
              <a:rPr lang="zh-CN" altLang="en-US" b="1" dirty="0">
                <a:solidFill>
                  <a:srgbClr val="3333FF"/>
                </a:solidFill>
                <a:latin typeface="+mn-ea"/>
                <a:cs typeface="Times New Roman" panose="02020603050405020304" pitchFamily="18" charset="0"/>
              </a:rPr>
              <a:t>。</a:t>
            </a:r>
            <a:endParaRPr lang="en-US" altLang="zh-CN" b="1" dirty="0">
              <a:solidFill>
                <a:srgbClr val="3333FF"/>
              </a:solidFill>
              <a:latin typeface="+mn-ea"/>
              <a:cs typeface="Times New Roman" panose="02020603050405020304" pitchFamily="18" charset="0"/>
            </a:endParaRPr>
          </a:p>
          <a:p>
            <a:pPr indent="457200">
              <a:lnSpc>
                <a:spcPct val="150000"/>
              </a:lnSpc>
            </a:pPr>
            <a:r>
              <a:rPr lang="zh-CN" altLang="zh-CN" b="1" dirty="0">
                <a:solidFill>
                  <a:srgbClr val="3333FF"/>
                </a:solidFill>
                <a:latin typeface="+mn-ea"/>
                <a:cs typeface="Times New Roman" panose="02020603050405020304" pitchFamily="18" charset="0"/>
              </a:rPr>
              <a:t>本年支出合计</a:t>
            </a:r>
            <a:r>
              <a:rPr lang="zh-CN" altLang="en-US" b="1" dirty="0">
                <a:solidFill>
                  <a:srgbClr val="3333FF"/>
                </a:solidFill>
                <a:latin typeface="+mn-ea"/>
                <a:cs typeface="Times New Roman" panose="02020603050405020304" pitchFamily="18" charset="0"/>
              </a:rPr>
              <a:t>包括</a:t>
            </a:r>
            <a:r>
              <a:rPr lang="en-US" altLang="zh-CN" b="1" dirty="0">
                <a:solidFill>
                  <a:srgbClr val="3333FF"/>
                </a:solidFill>
                <a:latin typeface="+mn-ea"/>
                <a:cs typeface="Times New Roman" panose="02020603050405020304" pitchFamily="18" charset="0"/>
              </a:rPr>
              <a:t>4</a:t>
            </a:r>
            <a:r>
              <a:rPr lang="zh-CN" altLang="en-US" b="1" dirty="0">
                <a:solidFill>
                  <a:srgbClr val="3333FF"/>
                </a:solidFill>
                <a:latin typeface="+mn-ea"/>
                <a:cs typeface="Times New Roman" panose="02020603050405020304" pitchFamily="18" charset="0"/>
              </a:rPr>
              <a:t>项二级指标：</a:t>
            </a:r>
            <a:r>
              <a:rPr lang="zh-CN" altLang="zh-CN" b="1" dirty="0">
                <a:solidFill>
                  <a:srgbClr val="3333FF"/>
                </a:solidFill>
                <a:latin typeface="+mn-ea"/>
                <a:cs typeface="Times New Roman" panose="02020603050405020304" pitchFamily="18" charset="0"/>
              </a:rPr>
              <a:t>工资福利支出、商品和服务支出</a:t>
            </a: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对个人和家庭的补助、经营支出</a:t>
            </a:r>
            <a:r>
              <a:rPr lang="zh-CN" altLang="en-US" b="1" dirty="0">
                <a:solidFill>
                  <a:srgbClr val="3333FF"/>
                </a:solidFill>
                <a:latin typeface="+mn-ea"/>
                <a:cs typeface="Times New Roman" panose="02020603050405020304" pitchFamily="18" charset="0"/>
              </a:rPr>
              <a:t>。</a:t>
            </a:r>
            <a:endParaRPr lang="en-US" altLang="zh-CN" b="1" dirty="0">
              <a:solidFill>
                <a:srgbClr val="3333FF"/>
              </a:solidFill>
              <a:latin typeface="+mn-ea"/>
              <a:cs typeface="Times New Roman" panose="02020603050405020304" pitchFamily="18" charset="0"/>
            </a:endParaRPr>
          </a:p>
          <a:p>
            <a:pPr indent="457200">
              <a:lnSpc>
                <a:spcPct val="150000"/>
              </a:lnSpc>
            </a:pPr>
            <a:r>
              <a:rPr lang="zh-CN" altLang="en-US" b="1" dirty="0">
                <a:solidFill>
                  <a:srgbClr val="3333FF"/>
                </a:solidFill>
                <a:latin typeface="+mn-ea"/>
                <a:cs typeface="Times New Roman" panose="02020603050405020304" pitchFamily="18" charset="0"/>
              </a:rPr>
              <a:t>二级指标中：</a:t>
            </a:r>
            <a:endParaRPr lang="en-US" altLang="zh-CN" b="1" dirty="0">
              <a:solidFill>
                <a:srgbClr val="3333FF"/>
              </a:solidFill>
              <a:latin typeface="+mn-ea"/>
              <a:cs typeface="Times New Roman" panose="02020603050405020304" pitchFamily="18" charset="0"/>
            </a:endParaRPr>
          </a:p>
          <a:p>
            <a:pPr indent="457200">
              <a:lnSpc>
                <a:spcPct val="150000"/>
              </a:lnSpc>
            </a:pPr>
            <a:r>
              <a:rPr lang="zh-CN" altLang="zh-CN" b="1" dirty="0">
                <a:solidFill>
                  <a:srgbClr val="3333FF"/>
                </a:solidFill>
                <a:latin typeface="+mn-ea"/>
                <a:cs typeface="Times New Roman" panose="02020603050405020304" pitchFamily="18" charset="0"/>
              </a:rPr>
              <a:t>商品和服务支出</a:t>
            </a:r>
            <a:r>
              <a:rPr lang="zh-CN" altLang="en-US" b="1" dirty="0">
                <a:solidFill>
                  <a:srgbClr val="3333FF"/>
                </a:solidFill>
                <a:latin typeface="+mn-ea"/>
                <a:cs typeface="Times New Roman" panose="02020603050405020304" pitchFamily="18" charset="0"/>
              </a:rPr>
              <a:t>包括：</a:t>
            </a:r>
            <a:r>
              <a:rPr lang="zh-CN" altLang="zh-CN" b="1" dirty="0">
                <a:solidFill>
                  <a:srgbClr val="3333FF"/>
                </a:solidFill>
                <a:latin typeface="+mn-ea"/>
                <a:cs typeface="Times New Roman" panose="02020603050405020304" pitchFamily="18" charset="0"/>
              </a:rPr>
              <a:t>取暖费、差旅费、因公出国（境）费用、劳务费、工会费用、福利费</a:t>
            </a:r>
            <a:r>
              <a:rPr lang="zh-CN" altLang="en-US" b="1" dirty="0">
                <a:solidFill>
                  <a:srgbClr val="3333FF"/>
                </a:solidFill>
                <a:latin typeface="+mn-ea"/>
                <a:cs typeface="Times New Roman" panose="02020603050405020304" pitchFamily="18" charset="0"/>
              </a:rPr>
              <a:t>。</a:t>
            </a:r>
            <a:endParaRPr lang="en-US" altLang="zh-CN" b="1" dirty="0">
              <a:solidFill>
                <a:srgbClr val="3333FF"/>
              </a:solidFill>
              <a:latin typeface="+mn-ea"/>
              <a:cs typeface="Times New Roman" panose="02020603050405020304" pitchFamily="18" charset="0"/>
            </a:endParaRPr>
          </a:p>
          <a:p>
            <a:pPr indent="457200">
              <a:lnSpc>
                <a:spcPct val="150000"/>
              </a:lnSpc>
            </a:pPr>
            <a:r>
              <a:rPr lang="zh-CN" altLang="zh-CN" b="1" dirty="0">
                <a:solidFill>
                  <a:srgbClr val="3333FF"/>
                </a:solidFill>
                <a:latin typeface="+mn-ea"/>
                <a:cs typeface="Times New Roman" panose="02020603050405020304" pitchFamily="18" charset="0"/>
              </a:rPr>
              <a:t>对个人和家庭的补助</a:t>
            </a:r>
            <a:r>
              <a:rPr lang="zh-CN" altLang="en-US" b="1" dirty="0">
                <a:solidFill>
                  <a:srgbClr val="3333FF"/>
                </a:solidFill>
                <a:latin typeface="+mn-ea"/>
                <a:cs typeface="Times New Roman" panose="02020603050405020304" pitchFamily="18" charset="0"/>
              </a:rPr>
              <a:t>包括：</a:t>
            </a:r>
            <a:r>
              <a:rPr lang="zh-CN" altLang="zh-CN" b="1" dirty="0">
                <a:solidFill>
                  <a:srgbClr val="3333FF"/>
                </a:solidFill>
                <a:latin typeface="+mn-ea"/>
                <a:cs typeface="Times New Roman" panose="02020603050405020304" pitchFamily="18" charset="0"/>
              </a:rPr>
              <a:t>抚恤金、生活补贴、救济费、助学金、奖励金、生产补贴</a:t>
            </a:r>
            <a:r>
              <a:rPr lang="zh-CN" altLang="en-US" b="1" dirty="0">
                <a:solidFill>
                  <a:srgbClr val="3333FF"/>
                </a:solidFill>
                <a:latin typeface="+mn-ea"/>
                <a:cs typeface="Times New Roman" panose="02020603050405020304" pitchFamily="18" charset="0"/>
              </a:rPr>
              <a:t>。</a:t>
            </a:r>
            <a:endParaRPr lang="zh-CN" altLang="en-US" b="1" dirty="0">
              <a:solidFill>
                <a:srgbClr val="3333FF"/>
              </a:solidFill>
              <a:latin typeface="+mn-ea"/>
            </a:endParaRPr>
          </a:p>
        </p:txBody>
      </p:sp>
    </p:spTree>
    <p:extLst>
      <p:ext uri="{BB962C8B-B14F-4D97-AF65-F5344CB8AC3E}">
        <p14:creationId xmlns:p14="http://schemas.microsoft.com/office/powerpoint/2010/main" val="1422689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4144" y="892301"/>
            <a:ext cx="7314825" cy="477054"/>
          </a:xfrm>
          <a:prstGeom prst="rect">
            <a:avLst/>
          </a:prstGeom>
        </p:spPr>
        <p:txBody>
          <a:bodyPr wrap="square">
            <a:spAutoFit/>
          </a:bodyPr>
          <a:lstStyle/>
          <a:p>
            <a:pPr algn="ctr">
              <a:lnSpc>
                <a:spcPts val="3000"/>
              </a:lnSpc>
              <a:spcAft>
                <a:spcPts val="0"/>
              </a:spcAft>
            </a:pPr>
            <a:r>
              <a:rPr lang="zh-CN" altLang="en-US" sz="3200" kern="100" dirty="0">
                <a:solidFill>
                  <a:srgbClr val="FF0000"/>
                </a:solidFill>
                <a:latin typeface="Calibri" panose="020F0502020204030204" pitchFamily="34" charset="0"/>
                <a:ea typeface="方正小标宋简体"/>
                <a:cs typeface="方正小标宋简体"/>
              </a:rPr>
              <a:t>一、</a:t>
            </a:r>
            <a:r>
              <a:rPr lang="en-US" altLang="zh-CN" sz="3200" kern="100" dirty="0">
                <a:solidFill>
                  <a:srgbClr val="FF0000"/>
                </a:solidFill>
                <a:latin typeface="Calibri" panose="020F0502020204030204" pitchFamily="34" charset="0"/>
                <a:ea typeface="方正小标宋简体"/>
                <a:cs typeface="方正小标宋简体"/>
              </a:rPr>
              <a:t>《</a:t>
            </a:r>
            <a:r>
              <a:rPr lang="zh-CN" altLang="zh-CN" sz="3200" kern="100" dirty="0">
                <a:solidFill>
                  <a:srgbClr val="FF0000"/>
                </a:solidFill>
                <a:latin typeface="Calibri" panose="020F0502020204030204" pitchFamily="34" charset="0"/>
                <a:ea typeface="方正小标宋简体"/>
                <a:cs typeface="方正小标宋简体"/>
              </a:rPr>
              <a:t>统计法</a:t>
            </a:r>
            <a:r>
              <a:rPr lang="en-US" altLang="zh-CN" sz="3200" kern="100" dirty="0">
                <a:solidFill>
                  <a:srgbClr val="FF0000"/>
                </a:solidFill>
                <a:latin typeface="Calibri" panose="020F0502020204030204" pitchFamily="34" charset="0"/>
                <a:ea typeface="方正小标宋简体"/>
                <a:cs typeface="方正小标宋简体"/>
              </a:rPr>
              <a:t>》</a:t>
            </a:r>
            <a:r>
              <a:rPr lang="zh-CN" altLang="en-US" sz="3200" kern="100" dirty="0">
                <a:solidFill>
                  <a:srgbClr val="FF0000"/>
                </a:solidFill>
                <a:latin typeface="Calibri" panose="020F0502020204030204" pitchFamily="34" charset="0"/>
                <a:ea typeface="方正小标宋简体"/>
                <a:cs typeface="方正小标宋简体"/>
              </a:rPr>
              <a:t>对统计调查对象的规定</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35269" y="2079390"/>
            <a:ext cx="10410092" cy="3323987"/>
          </a:xfrm>
          <a:prstGeom prst="rect">
            <a:avLst/>
          </a:prstGeom>
        </p:spPr>
        <p:txBody>
          <a:bodyPr wrap="square">
            <a:spAutoFit/>
          </a:bodyPr>
          <a:lstStyle/>
          <a:p>
            <a:pPr indent="457200">
              <a:lnSpc>
                <a:spcPct val="150000"/>
              </a:lnSpc>
            </a:pPr>
            <a:r>
              <a:rPr lang="zh-CN" altLang="zh-CN" sz="2000" dirty="0"/>
              <a:t>第八条</a:t>
            </a:r>
            <a:r>
              <a:rPr lang="en-US" altLang="zh-CN" sz="2000" dirty="0"/>
              <a:t>    </a:t>
            </a:r>
            <a:r>
              <a:rPr lang="zh-CN" altLang="zh-CN" sz="2000" dirty="0">
                <a:ea typeface="仿宋_GB2312"/>
                <a:cs typeface="Arial" panose="020B0604020202020204" pitchFamily="34" charset="0"/>
              </a:rPr>
              <a:t>国家机关、企业事业单位和其他组织以及个体工商户、住户和个人等统计调查对象，必须依照本法和国家有关规定，真实、准确、完整、及时地提供统计调查所需的资料，不得提供不真实、不准确、不完整的统计资料，不得迟报、拒报统计资料。</a:t>
            </a:r>
            <a:endParaRPr lang="en-US" altLang="zh-CN" sz="2000" dirty="0">
              <a:ea typeface="仿宋_GB2312"/>
              <a:cs typeface="Arial" panose="020B0604020202020204" pitchFamily="34" charset="0"/>
            </a:endParaRPr>
          </a:p>
          <a:p>
            <a:pPr indent="457200">
              <a:lnSpc>
                <a:spcPct val="150000"/>
              </a:lnSpc>
            </a:pPr>
            <a:r>
              <a:rPr lang="zh-CN" altLang="en-US" sz="2000" dirty="0"/>
              <a:t>第二十三条   </a:t>
            </a:r>
            <a:r>
              <a:rPr lang="zh-CN" altLang="en-US" sz="2000" dirty="0">
                <a:ea typeface="仿宋_GB2312"/>
                <a:cs typeface="Arial" panose="020B0604020202020204" pitchFamily="34" charset="0"/>
              </a:rPr>
              <a:t>国家机关、企业事业单位和其他组织应当加强统计基础工作，为履行法定的统计资料报送义务提供组织、人员和工作条件保障。</a:t>
            </a:r>
            <a:endParaRPr lang="en-US" altLang="zh-CN" sz="2000" dirty="0">
              <a:ea typeface="仿宋_GB2312"/>
              <a:cs typeface="Arial" panose="020B0604020202020204" pitchFamily="34" charset="0"/>
            </a:endParaRPr>
          </a:p>
          <a:p>
            <a:pPr indent="457200">
              <a:lnSpc>
                <a:spcPct val="150000"/>
              </a:lnSpc>
            </a:pPr>
            <a:r>
              <a:rPr lang="zh-CN" altLang="en-US" sz="2000" dirty="0">
                <a:ea typeface="仿宋_GB2312"/>
                <a:cs typeface="Arial" panose="020B0604020202020204" pitchFamily="34" charset="0"/>
              </a:rPr>
              <a:t>企业事业单位和其他组织应当根据承担的统计工作任务，设置统计工作岗位，配备具有统计专业能力的从业人员。</a:t>
            </a:r>
            <a:endParaRPr lang="zh-CN" altLang="en-US" sz="2000" dirty="0"/>
          </a:p>
        </p:txBody>
      </p:sp>
    </p:spTree>
    <p:extLst>
      <p:ext uri="{BB962C8B-B14F-4D97-AF65-F5344CB8AC3E}">
        <p14:creationId xmlns:p14="http://schemas.microsoft.com/office/powerpoint/2010/main" val="3718969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54725" y="999480"/>
            <a:ext cx="5107812" cy="5691352"/>
          </a:xfrm>
          <a:prstGeom prst="rect">
            <a:avLst/>
          </a:prstGeom>
        </p:spPr>
      </p:pic>
      <p:sp>
        <p:nvSpPr>
          <p:cNvPr id="10" name="矩形 9"/>
          <p:cNvSpPr/>
          <p:nvPr/>
        </p:nvSpPr>
        <p:spPr>
          <a:xfrm>
            <a:off x="0" y="391140"/>
            <a:ext cx="4501286" cy="477054"/>
          </a:xfrm>
          <a:prstGeom prst="rect">
            <a:avLst/>
          </a:prstGeom>
        </p:spPr>
        <p:txBody>
          <a:bodyPr wrap="square">
            <a:spAutoFit/>
          </a:bodyPr>
          <a:lstStyle/>
          <a:p>
            <a:pPr algn="ctr">
              <a:lnSpc>
                <a:spcPts val="3000"/>
              </a:lnSpc>
              <a:spcAft>
                <a:spcPts val="0"/>
              </a:spcAft>
            </a:pPr>
            <a:r>
              <a:rPr lang="zh-CN" altLang="en-US" sz="3200" kern="100" dirty="0">
                <a:solidFill>
                  <a:srgbClr val="FF0000"/>
                </a:solidFill>
                <a:latin typeface="Calibri" panose="020F0502020204030204" pitchFamily="34" charset="0"/>
                <a:ea typeface="方正小标宋简体"/>
                <a:cs typeface="方正小标宋简体"/>
              </a:rPr>
              <a:t>五、财务状况指标体系</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1" name="矩形 10"/>
          <p:cNvSpPr/>
          <p:nvPr/>
        </p:nvSpPr>
        <p:spPr>
          <a:xfrm>
            <a:off x="6274675" y="1534844"/>
            <a:ext cx="5471847" cy="4620624"/>
          </a:xfrm>
          <a:prstGeom prst="rect">
            <a:avLst/>
          </a:prstGeom>
          <a:solidFill>
            <a:schemeClr val="bg1"/>
          </a:solidFill>
          <a:ln>
            <a:solidFill>
              <a:srgbClr val="FF0000"/>
            </a:solidFill>
          </a:ln>
        </p:spPr>
        <p:txBody>
          <a:bodyPr wrap="square">
            <a:spAutoFit/>
          </a:bodyPr>
          <a:lstStyle/>
          <a:p>
            <a:pPr indent="457200">
              <a:lnSpc>
                <a:spcPct val="150000"/>
              </a:lnSpc>
            </a:pPr>
            <a:r>
              <a:rPr lang="zh-CN" altLang="zh-CN" b="1" dirty="0">
                <a:solidFill>
                  <a:srgbClr val="3333FF"/>
                </a:solidFill>
                <a:latin typeface="+mn-ea"/>
                <a:cs typeface="Times New Roman" panose="02020603050405020304" pitchFamily="18" charset="0"/>
              </a:rPr>
              <a:t>地质勘查企业统计调查指标共计</a:t>
            </a:r>
            <a:r>
              <a:rPr lang="en-US" altLang="zh-CN" b="1" dirty="0">
                <a:solidFill>
                  <a:srgbClr val="3333FF"/>
                </a:solidFill>
                <a:latin typeface="+mn-ea"/>
                <a:cs typeface="Times New Roman" panose="02020603050405020304" pitchFamily="18" charset="0"/>
              </a:rPr>
              <a:t>23</a:t>
            </a:r>
            <a:r>
              <a:rPr lang="zh-CN" altLang="zh-CN" b="1" dirty="0">
                <a:solidFill>
                  <a:srgbClr val="3333FF"/>
                </a:solidFill>
                <a:latin typeface="+mn-ea"/>
                <a:cs typeface="Times New Roman" panose="02020603050405020304" pitchFamily="18" charset="0"/>
              </a:rPr>
              <a:t>项</a:t>
            </a: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包括：存货、固定资产原价、累计折旧、资产总计、负债合计、营业收入、营业成本、税金及附加、销售费用、管理费用、财务费用、资产减值损失、公允价值变动收益、投资收益、其他收益、营业利润、营业外收入、、应付职工薪酬、应交增值税</a:t>
            </a:r>
            <a:r>
              <a:rPr lang="zh-CN" altLang="en-US" b="1" dirty="0">
                <a:solidFill>
                  <a:srgbClr val="3333FF"/>
                </a:solidFill>
                <a:latin typeface="+mn-ea"/>
                <a:cs typeface="Times New Roman" panose="02020603050405020304" pitchFamily="18" charset="0"/>
              </a:rPr>
              <a:t>等</a:t>
            </a:r>
            <a:r>
              <a:rPr lang="zh-CN" altLang="zh-CN" b="1" dirty="0">
                <a:solidFill>
                  <a:srgbClr val="3333FF"/>
                </a:solidFill>
                <a:latin typeface="+mn-ea"/>
                <a:cs typeface="Times New Roman" panose="02020603050405020304" pitchFamily="18" charset="0"/>
              </a:rPr>
              <a:t>。</a:t>
            </a:r>
            <a:endParaRPr lang="en-US" altLang="zh-CN" b="1" dirty="0">
              <a:solidFill>
                <a:srgbClr val="3333FF"/>
              </a:solidFill>
              <a:latin typeface="+mn-ea"/>
              <a:cs typeface="Times New Roman" panose="02020603050405020304" pitchFamily="18" charset="0"/>
            </a:endParaRPr>
          </a:p>
          <a:p>
            <a:pPr indent="457200">
              <a:lnSpc>
                <a:spcPct val="150000"/>
              </a:lnSpc>
            </a:pPr>
            <a:r>
              <a:rPr lang="zh-CN" altLang="en-US" b="1" dirty="0">
                <a:solidFill>
                  <a:srgbClr val="3333FF"/>
                </a:solidFill>
                <a:latin typeface="+mn-ea"/>
                <a:cs typeface="Times New Roman" panose="02020603050405020304" pitchFamily="18" charset="0"/>
              </a:rPr>
              <a:t>其中：</a:t>
            </a:r>
            <a:endParaRPr lang="en-US" altLang="zh-CN" b="1" dirty="0">
              <a:solidFill>
                <a:srgbClr val="3333FF"/>
              </a:solidFill>
              <a:latin typeface="+mn-ea"/>
              <a:cs typeface="Times New Roman" panose="02020603050405020304" pitchFamily="18" charset="0"/>
            </a:endParaRPr>
          </a:p>
          <a:p>
            <a:pPr indent="457200">
              <a:lnSpc>
                <a:spcPct val="150000"/>
              </a:lnSpc>
            </a:pP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累计折旧</a:t>
            </a: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 中</a:t>
            </a:r>
            <a:r>
              <a:rPr lang="zh-CN" altLang="en-US" b="1" dirty="0">
                <a:solidFill>
                  <a:srgbClr val="3333FF"/>
                </a:solidFill>
                <a:latin typeface="+mn-ea"/>
                <a:cs typeface="Times New Roman" panose="02020603050405020304" pitchFamily="18" charset="0"/>
              </a:rPr>
              <a:t>包括“</a:t>
            </a:r>
            <a:r>
              <a:rPr lang="zh-CN" altLang="zh-CN" b="1" dirty="0">
                <a:solidFill>
                  <a:srgbClr val="3333FF"/>
                </a:solidFill>
                <a:latin typeface="+mn-ea"/>
                <a:cs typeface="Times New Roman" panose="02020603050405020304" pitchFamily="18" charset="0"/>
              </a:rPr>
              <a:t>本年折旧</a:t>
            </a: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 </a:t>
            </a:r>
            <a:r>
              <a:rPr lang="zh-CN" altLang="en-US" b="1" dirty="0">
                <a:solidFill>
                  <a:srgbClr val="3333FF"/>
                </a:solidFill>
                <a:latin typeface="+mn-ea"/>
                <a:cs typeface="Times New Roman" panose="02020603050405020304" pitchFamily="18" charset="0"/>
              </a:rPr>
              <a:t>；</a:t>
            </a:r>
            <a:endParaRPr lang="en-US" altLang="zh-CN" b="1" dirty="0">
              <a:solidFill>
                <a:srgbClr val="3333FF"/>
              </a:solidFill>
              <a:latin typeface="+mn-ea"/>
              <a:cs typeface="Times New Roman" panose="02020603050405020304" pitchFamily="18" charset="0"/>
            </a:endParaRPr>
          </a:p>
          <a:p>
            <a:pPr indent="457200">
              <a:lnSpc>
                <a:spcPct val="150000"/>
              </a:lnSpc>
            </a:pP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管理费用</a:t>
            </a: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 中</a:t>
            </a:r>
            <a:r>
              <a:rPr lang="zh-CN" altLang="en-US" b="1" dirty="0">
                <a:solidFill>
                  <a:srgbClr val="3333FF"/>
                </a:solidFill>
                <a:latin typeface="+mn-ea"/>
                <a:cs typeface="Times New Roman" panose="02020603050405020304" pitchFamily="18" charset="0"/>
              </a:rPr>
              <a:t>包括“</a:t>
            </a:r>
            <a:r>
              <a:rPr lang="zh-CN" altLang="zh-CN" b="1" dirty="0">
                <a:solidFill>
                  <a:srgbClr val="3333FF"/>
                </a:solidFill>
                <a:latin typeface="+mn-ea"/>
                <a:cs typeface="Times New Roman" panose="02020603050405020304" pitchFamily="18" charset="0"/>
              </a:rPr>
              <a:t>差旅费</a:t>
            </a: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 </a:t>
            </a:r>
            <a:r>
              <a:rPr lang="zh-CN" altLang="en-US" b="1" dirty="0">
                <a:solidFill>
                  <a:srgbClr val="3333FF"/>
                </a:solidFill>
                <a:latin typeface="+mn-ea"/>
                <a:cs typeface="Times New Roman" panose="02020603050405020304" pitchFamily="18" charset="0"/>
              </a:rPr>
              <a:t>；</a:t>
            </a:r>
            <a:endParaRPr lang="en-US" altLang="zh-CN" b="1" dirty="0">
              <a:solidFill>
                <a:srgbClr val="3333FF"/>
              </a:solidFill>
              <a:latin typeface="+mn-ea"/>
              <a:cs typeface="Times New Roman" panose="02020603050405020304" pitchFamily="18" charset="0"/>
            </a:endParaRPr>
          </a:p>
          <a:p>
            <a:pPr indent="457200">
              <a:lnSpc>
                <a:spcPct val="150000"/>
              </a:lnSpc>
            </a:pP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财务费用</a:t>
            </a: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 中</a:t>
            </a:r>
            <a:r>
              <a:rPr lang="zh-CN" altLang="en-US" b="1" dirty="0">
                <a:solidFill>
                  <a:srgbClr val="3333FF"/>
                </a:solidFill>
                <a:latin typeface="+mn-ea"/>
                <a:cs typeface="Times New Roman" panose="02020603050405020304" pitchFamily="18" charset="0"/>
              </a:rPr>
              <a:t>包括“</a:t>
            </a:r>
            <a:r>
              <a:rPr lang="zh-CN" altLang="zh-CN" b="1" dirty="0">
                <a:solidFill>
                  <a:srgbClr val="3333FF"/>
                </a:solidFill>
                <a:latin typeface="+mn-ea"/>
                <a:cs typeface="Times New Roman" panose="02020603050405020304" pitchFamily="18" charset="0"/>
              </a:rPr>
              <a:t>利息净支出</a:t>
            </a: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 </a:t>
            </a:r>
            <a:r>
              <a:rPr lang="zh-CN" altLang="en-US" b="1" dirty="0">
                <a:solidFill>
                  <a:srgbClr val="3333FF"/>
                </a:solidFill>
                <a:latin typeface="+mn-ea"/>
                <a:cs typeface="Times New Roman" panose="02020603050405020304" pitchFamily="18" charset="0"/>
              </a:rPr>
              <a:t>；</a:t>
            </a:r>
            <a:endParaRPr lang="en-US" altLang="zh-CN" b="1" dirty="0">
              <a:solidFill>
                <a:srgbClr val="3333FF"/>
              </a:solidFill>
              <a:latin typeface="+mn-ea"/>
              <a:cs typeface="Times New Roman" panose="02020603050405020304" pitchFamily="18" charset="0"/>
            </a:endParaRPr>
          </a:p>
          <a:p>
            <a:pPr indent="457200">
              <a:lnSpc>
                <a:spcPct val="150000"/>
              </a:lnSpc>
            </a:pP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营业外收入</a:t>
            </a: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 中</a:t>
            </a:r>
            <a:r>
              <a:rPr lang="zh-CN" altLang="en-US" b="1" dirty="0">
                <a:solidFill>
                  <a:srgbClr val="3333FF"/>
                </a:solidFill>
                <a:latin typeface="+mn-ea"/>
                <a:cs typeface="Times New Roman" panose="02020603050405020304" pitchFamily="18" charset="0"/>
              </a:rPr>
              <a:t>包括“</a:t>
            </a:r>
            <a:r>
              <a:rPr lang="zh-CN" altLang="zh-CN" b="1" dirty="0">
                <a:solidFill>
                  <a:srgbClr val="3333FF"/>
                </a:solidFill>
                <a:latin typeface="+mn-ea"/>
                <a:cs typeface="Times New Roman" panose="02020603050405020304" pitchFamily="18" charset="0"/>
              </a:rPr>
              <a:t>政府补助</a:t>
            </a:r>
            <a:r>
              <a:rPr lang="zh-CN" altLang="en-US" b="1" dirty="0">
                <a:solidFill>
                  <a:srgbClr val="3333FF"/>
                </a:solidFill>
                <a:latin typeface="+mn-ea"/>
                <a:cs typeface="Times New Roman" panose="02020603050405020304" pitchFamily="18" charset="0"/>
              </a:rPr>
              <a:t>”</a:t>
            </a:r>
            <a:r>
              <a:rPr lang="zh-CN" altLang="zh-CN" b="1" dirty="0">
                <a:solidFill>
                  <a:srgbClr val="3333FF"/>
                </a:solidFill>
                <a:latin typeface="+mn-ea"/>
                <a:cs typeface="Times New Roman" panose="02020603050405020304" pitchFamily="18" charset="0"/>
              </a:rPr>
              <a:t> </a:t>
            </a:r>
            <a:r>
              <a:rPr lang="zh-CN" altLang="en-US" b="1" dirty="0">
                <a:solidFill>
                  <a:srgbClr val="3333FF"/>
                </a:solidFill>
                <a:latin typeface="+mn-ea"/>
                <a:cs typeface="Times New Roman" panose="02020603050405020304" pitchFamily="18" charset="0"/>
              </a:rPr>
              <a:t>。</a:t>
            </a:r>
          </a:p>
        </p:txBody>
      </p:sp>
    </p:spTree>
    <p:extLst>
      <p:ext uri="{BB962C8B-B14F-4D97-AF65-F5344CB8AC3E}">
        <p14:creationId xmlns:p14="http://schemas.microsoft.com/office/powerpoint/2010/main" val="1936912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3252975" y="1055787"/>
            <a:ext cx="5865091" cy="643227"/>
            <a:chOff x="1344" y="1275"/>
            <a:chExt cx="2976" cy="288"/>
          </a:xfrm>
        </p:grpSpPr>
        <p:sp>
          <p:nvSpPr>
            <p:cNvPr id="3" name="自选图形 4"/>
            <p:cNvSpPr>
              <a:spLocks noChangeArrowheads="1"/>
            </p:cNvSpPr>
            <p:nvPr/>
          </p:nvSpPr>
          <p:spPr bwMode="gray">
            <a:xfrm>
              <a:off x="1344" y="1275"/>
              <a:ext cx="297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4" name="文本框 5"/>
            <p:cNvSpPr txBox="1">
              <a:spLocks noChangeArrowheads="1"/>
            </p:cNvSpPr>
            <p:nvPr/>
          </p:nvSpPr>
          <p:spPr bwMode="gray">
            <a:xfrm>
              <a:off x="1539" y="1310"/>
              <a:ext cx="234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统计调查的相关规定</a:t>
              </a:r>
            </a:p>
          </p:txBody>
        </p:sp>
      </p:grpSp>
      <p:grpSp>
        <p:nvGrpSpPr>
          <p:cNvPr id="5" name="组合 9"/>
          <p:cNvGrpSpPr>
            <a:grpSpLocks/>
          </p:cNvGrpSpPr>
          <p:nvPr/>
        </p:nvGrpSpPr>
        <p:grpSpPr bwMode="auto">
          <a:xfrm>
            <a:off x="3252975" y="3947866"/>
            <a:ext cx="5865091" cy="643227"/>
            <a:chOff x="1344" y="2331"/>
            <a:chExt cx="2976" cy="288"/>
          </a:xfrm>
        </p:grpSpPr>
        <p:sp>
          <p:nvSpPr>
            <p:cNvPr id="6" name="自选图形 10"/>
            <p:cNvSpPr>
              <a:spLocks noChangeArrowheads="1"/>
            </p:cNvSpPr>
            <p:nvPr/>
          </p:nvSpPr>
          <p:spPr bwMode="gray">
            <a:xfrm>
              <a:off x="1344" y="2331"/>
              <a:ext cx="297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7" name="文本框 11"/>
            <p:cNvSpPr txBox="1">
              <a:spLocks noChangeArrowheads="1"/>
            </p:cNvSpPr>
            <p:nvPr/>
          </p:nvSpPr>
          <p:spPr bwMode="gray">
            <a:xfrm>
              <a:off x="1539" y="2366"/>
              <a:ext cx="234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地勘行业统计调查指标解释</a:t>
              </a:r>
            </a:p>
          </p:txBody>
        </p:sp>
      </p:grpSp>
      <p:grpSp>
        <p:nvGrpSpPr>
          <p:cNvPr id="8" name="组合 12"/>
          <p:cNvGrpSpPr>
            <a:grpSpLocks/>
          </p:cNvGrpSpPr>
          <p:nvPr/>
        </p:nvGrpSpPr>
        <p:grpSpPr bwMode="auto">
          <a:xfrm>
            <a:off x="3058593" y="2457158"/>
            <a:ext cx="6068083" cy="643227"/>
            <a:chOff x="1241" y="2907"/>
            <a:chExt cx="3079" cy="288"/>
          </a:xfrm>
        </p:grpSpPr>
        <p:sp>
          <p:nvSpPr>
            <p:cNvPr id="9" name="自选图形 13"/>
            <p:cNvSpPr>
              <a:spLocks noChangeArrowheads="1"/>
            </p:cNvSpPr>
            <p:nvPr/>
          </p:nvSpPr>
          <p:spPr bwMode="gray">
            <a:xfrm>
              <a:off x="1344" y="2907"/>
              <a:ext cx="297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10" name="文本框 14"/>
            <p:cNvSpPr txBox="1">
              <a:spLocks noChangeArrowheads="1"/>
            </p:cNvSpPr>
            <p:nvPr/>
          </p:nvSpPr>
          <p:spPr bwMode="gray">
            <a:xfrm>
              <a:off x="1241" y="2947"/>
              <a:ext cx="293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地勘行业统计调查指标体系</a:t>
              </a:r>
            </a:p>
          </p:txBody>
        </p:sp>
      </p:grpSp>
      <p:grpSp>
        <p:nvGrpSpPr>
          <p:cNvPr id="12" name="组合 9"/>
          <p:cNvGrpSpPr>
            <a:grpSpLocks/>
          </p:cNvGrpSpPr>
          <p:nvPr/>
        </p:nvGrpSpPr>
        <p:grpSpPr bwMode="auto">
          <a:xfrm>
            <a:off x="3261585" y="5357663"/>
            <a:ext cx="5865091" cy="643227"/>
            <a:chOff x="1344" y="2331"/>
            <a:chExt cx="2976" cy="288"/>
          </a:xfrm>
        </p:grpSpPr>
        <p:sp>
          <p:nvSpPr>
            <p:cNvPr id="13" name="自选图形 10"/>
            <p:cNvSpPr>
              <a:spLocks noChangeArrowheads="1"/>
            </p:cNvSpPr>
            <p:nvPr/>
          </p:nvSpPr>
          <p:spPr bwMode="gray">
            <a:xfrm>
              <a:off x="1344" y="2331"/>
              <a:ext cx="2976" cy="288"/>
            </a:xfrm>
            <a:prstGeom prst="roundRect">
              <a:avLst>
                <a:gd name="adj" fmla="val 16667"/>
              </a:avLst>
            </a:prstGeom>
            <a:solidFill>
              <a:schemeClr val="accent4">
                <a:lumMod val="60000"/>
                <a:lumOff val="40000"/>
              </a:schemeClr>
            </a:soli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14" name="文本框 11"/>
            <p:cNvSpPr txBox="1">
              <a:spLocks noChangeArrowheads="1"/>
            </p:cNvSpPr>
            <p:nvPr/>
          </p:nvSpPr>
          <p:spPr bwMode="gray">
            <a:xfrm>
              <a:off x="1539" y="2366"/>
              <a:ext cx="234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统计调查中注意的事项</a:t>
              </a:r>
            </a:p>
          </p:txBody>
        </p:sp>
      </p:grpSp>
    </p:spTree>
    <p:extLst>
      <p:ext uri="{BB962C8B-B14F-4D97-AF65-F5344CB8AC3E}">
        <p14:creationId xmlns:p14="http://schemas.microsoft.com/office/powerpoint/2010/main" val="1721341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91140"/>
            <a:ext cx="4501286"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一、事业单位</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143000" y="1711142"/>
            <a:ext cx="10524393" cy="3785652"/>
          </a:xfrm>
          <a:prstGeom prst="rect">
            <a:avLst/>
          </a:prstGeom>
        </p:spPr>
        <p:txBody>
          <a:bodyPr wrap="square">
            <a:spAutoFit/>
          </a:bodyPr>
          <a:lstStyle/>
          <a:p>
            <a:pPr indent="3822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离退休</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人员：</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是指按照国家法律、法规的规定，劳动者符合退休标准，用人单位解除劳动者劳动义务，开始享受养老保险待遇的人员，以及在解放前参加工作、目前退休的人员。</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在职</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人员：</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是指报告期末事业单位在编人员</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，与</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单位签订聘用合同、劳动合同或符合劳动保障部门关于认定形成事实劳动关系条件的人员。</a:t>
            </a:r>
            <a:endParaRPr lang="en-US" altLang="zh-CN" sz="2000" kern="100" dirty="0">
              <a:latin typeface="Calibri" panose="020F0502020204030204" pitchFamily="34" charset="0"/>
              <a:ea typeface="仿宋" panose="02010609060101010101" pitchFamily="49" charset="-122"/>
              <a:cs typeface="Times New Roman" panose="02020603050405020304" pitchFamily="18" charset="0"/>
            </a:endParaRPr>
          </a:p>
          <a:p>
            <a:pPr indent="356870" algn="just">
              <a:lnSpc>
                <a:spcPct val="150000"/>
              </a:lnSpc>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平均从业人员：</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填报单位从事一定社会劳动并取得劳动报酬或经营收入的各类人员。包括各类单位在岗职工、再就业的离退休人员、聘用的外籍人员和港澳台人员、领取补贴的兼职人员、直接支付工资的劳务工以及个体从业人员、农村从业人员和非正规就业人员。平均从业人员</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（年初人数</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年末人数）</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/2</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；或者年度各月平均人数之和除以</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12</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20272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7832" y="1918951"/>
            <a:ext cx="10427676" cy="3323987"/>
          </a:xfrm>
          <a:prstGeom prst="rect">
            <a:avLst/>
          </a:prstGeom>
        </p:spPr>
        <p:txBody>
          <a:bodyPr wrap="square">
            <a:spAutoFit/>
          </a:bodyPr>
          <a:lstStyle/>
          <a:p>
            <a:pPr indent="382270" algn="just">
              <a:lnSpc>
                <a:spcPct val="150000"/>
              </a:lnSpc>
              <a:spcAft>
                <a:spcPts val="0"/>
              </a:spcAft>
            </a:pPr>
            <a:r>
              <a:rPr lang="en-US" altLang="zh-CN" sz="2000" b="1" kern="100" dirty="0" smtClean="0">
                <a:latin typeface="Calibri" panose="020F0502020204030204" pitchFamily="34" charset="0"/>
                <a:ea typeface="仿宋" panose="02010609060101010101" pitchFamily="49" charset="-122"/>
                <a:cs typeface="Times New Roman" panose="02020603050405020304" pitchFamily="18" charset="0"/>
              </a:rPr>
              <a:t>  </a:t>
            </a: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工资总额</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直接支付给本单位全部从业人员的劳动报酬总额，包括计时工资、计件工资、奖金、津贴和补贴、加班加点工资、特殊情况下支付的工资等。工资总额是在岗职工工资总额、劳务派遣人员工资总额和其他就业人员工资总额之和。工资总额是税前工资，包括单位从个人工资中直接为其代扣或代缴的房费、水费、电费、住房公积金和社会保险基金个人缴纳部分等</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382270" algn="just">
              <a:lnSpc>
                <a:spcPct val="150000"/>
              </a:lnSpc>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离退休人员费用：</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是指报告期内，由本单位支付的用于离退休人员的各项补贴等费用总和</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0" y="391140"/>
            <a:ext cx="4501286"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一、事业单位</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29812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6284" y="1600091"/>
            <a:ext cx="9847385" cy="4247317"/>
          </a:xfrm>
          <a:prstGeom prst="rect">
            <a:avLst/>
          </a:prstGeom>
        </p:spPr>
        <p:txBody>
          <a:bodyPr wrap="square">
            <a:spAutoFit/>
          </a:bodyPr>
          <a:lstStyle/>
          <a:p>
            <a:pPr indent="457200">
              <a:lnSpc>
                <a:spcPct val="150000"/>
              </a:lnSpc>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管理人员：</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是指报告期末在单位中行使管理职能的人员。包括单位领导班子、办公室、财务、人事、党办、纪检监察、工会等职能部门的人员</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457200">
              <a:lnSpc>
                <a:spcPct val="150000"/>
              </a:lnSpc>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专业</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技术人员：</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是指报告期末从事专业技术工作，具有相应专业技术水平和能力要求的工作岗位上的人员，包括从事生产技术、科学研究等具有技术职称的人员。专业技术人员中包括地质勘查技术人员，其中又分为</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高级</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和</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中级技术人员。</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地勘技术人员中，除高级和中级技术人员以外，剩余人员为初级技术人员。</a:t>
            </a:r>
            <a:endParaRPr lang="en-US" altLang="zh-CN" sz="2000" kern="100" dirty="0">
              <a:latin typeface="Calibri" panose="020F0502020204030204" pitchFamily="34" charset="0"/>
              <a:ea typeface="仿宋" panose="02010609060101010101" pitchFamily="49" charset="-122"/>
              <a:cs typeface="Times New Roman" panose="02020603050405020304" pitchFamily="18" charset="0"/>
            </a:endParaRPr>
          </a:p>
          <a:p>
            <a:pPr indent="457200">
              <a:lnSpc>
                <a:spcPct val="150000"/>
              </a:lnSpc>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工勤人员：</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是指报告期末承担技能操作和维护、后勤保障、服务等职责的工作岗位上的人员。工勤人员不包括劳务派遣人员。</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专业技术工人</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指取得钻（坑）探、物探等相应职称证书的技术工人</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zh-CN" altLang="en-US" sz="2000" kern="100" dirty="0">
              <a:latin typeface="Calibri" panose="020F0502020204030204" pitchFamily="34" charset="0"/>
              <a:ea typeface="仿宋" panose="02010609060101010101" pitchFamily="49" charset="-122"/>
              <a:cs typeface="Times New Roman" panose="02020603050405020304" pitchFamily="18" charset="0"/>
            </a:endParaRPr>
          </a:p>
        </p:txBody>
      </p:sp>
      <p:sp>
        <p:nvSpPr>
          <p:cNvPr id="6" name="矩形 5"/>
          <p:cNvSpPr/>
          <p:nvPr/>
        </p:nvSpPr>
        <p:spPr>
          <a:xfrm>
            <a:off x="0" y="391140"/>
            <a:ext cx="4501286"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一、事业单位</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51762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1015" y="1183257"/>
            <a:ext cx="11893062" cy="5170646"/>
          </a:xfrm>
          <a:prstGeom prst="rect">
            <a:avLst/>
          </a:prstGeom>
        </p:spPr>
        <p:txBody>
          <a:bodyPr wrap="square">
            <a:spAutoFit/>
          </a:bodyPr>
          <a:lstStyle/>
          <a:p>
            <a:pPr indent="356870" algn="just">
              <a:lnSpc>
                <a:spcPct val="150000"/>
              </a:lnSpc>
              <a:spcAft>
                <a:spcPts val="0"/>
              </a:spcAft>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地质勘查人员：</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是指报告期末在岗职工中，从事区域地质调查</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、固体</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矿产勘查、地球物理勘查、地球化学勘查、航空地质调查、遥感地质调查、地质钻探、地质</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坑探</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地质</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实验测试等相关地质勘查技术服务活动的专业技术人员、管理人员和相关的服务人员。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水文</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（工程、环境）地质人员：</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是指报告期末在岗职工中，主要从事水文地质、工程地质、环境地质调查，以及地质灾害危险性</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评估</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地质灾害</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治理</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工程</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勘查、设计、施工、监理等活动的专业技术人员、管理人员和相关的服务人员</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356870" algn="just">
              <a:lnSpc>
                <a:spcPct val="150000"/>
              </a:lnSpc>
              <a:spcAft>
                <a:spcPts val="0"/>
              </a:spcAft>
            </a:pPr>
            <a:r>
              <a:rPr lang="zh-CN" altLang="zh-CN" sz="2000" b="1" dirty="0" smtClean="0">
                <a:ea typeface="仿宋" panose="02010609060101010101" pitchFamily="49" charset="-122"/>
                <a:cs typeface="Times New Roman" panose="02020603050405020304" pitchFamily="18" charset="0"/>
              </a:rPr>
              <a:t>地</a:t>
            </a:r>
            <a:r>
              <a:rPr lang="zh-CN" altLang="zh-CN" sz="2000" b="1" dirty="0">
                <a:ea typeface="仿宋" panose="02010609060101010101" pitchFamily="49" charset="-122"/>
                <a:cs typeface="Times New Roman" panose="02020603050405020304" pitchFamily="18" charset="0"/>
              </a:rPr>
              <a:t>灾防治人员：</a:t>
            </a:r>
            <a:r>
              <a:rPr lang="zh-CN" altLang="zh-CN" sz="2000" dirty="0">
                <a:ea typeface="仿宋" panose="02010609060101010101" pitchFamily="49" charset="-122"/>
                <a:cs typeface="Times New Roman" panose="02020603050405020304" pitchFamily="18" charset="0"/>
              </a:rPr>
              <a:t>是指报告期末主要</a:t>
            </a:r>
            <a:r>
              <a:rPr lang="zh-CN" altLang="zh-CN" sz="2000" dirty="0" smtClean="0">
                <a:ea typeface="仿宋" panose="02010609060101010101" pitchFamily="49" charset="-122"/>
                <a:cs typeface="Times New Roman" panose="02020603050405020304" pitchFamily="18" charset="0"/>
              </a:rPr>
              <a:t>从事</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地质灾害危险性</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评估</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dirty="0" smtClean="0">
                <a:ea typeface="仿宋" panose="02010609060101010101" pitchFamily="49" charset="-122"/>
                <a:cs typeface="Times New Roman" panose="02020603050405020304" pitchFamily="18" charset="0"/>
              </a:rPr>
              <a:t>地质灾害</a:t>
            </a:r>
            <a:r>
              <a:rPr lang="zh-CN" altLang="en-US" sz="2000" dirty="0" smtClean="0">
                <a:ea typeface="仿宋" panose="02010609060101010101" pitchFamily="49" charset="-122"/>
                <a:cs typeface="Times New Roman" panose="02020603050405020304" pitchFamily="18" charset="0"/>
              </a:rPr>
              <a:t>治理</a:t>
            </a:r>
            <a:r>
              <a:rPr lang="zh-CN" altLang="zh-CN" sz="2000" dirty="0" smtClean="0">
                <a:ea typeface="仿宋" panose="02010609060101010101" pitchFamily="49" charset="-122"/>
                <a:cs typeface="Times New Roman" panose="02020603050405020304" pitchFamily="18" charset="0"/>
              </a:rPr>
              <a:t>工程</a:t>
            </a:r>
            <a:r>
              <a:rPr lang="zh-CN" altLang="zh-CN" sz="2000" dirty="0">
                <a:ea typeface="仿宋" panose="02010609060101010101" pitchFamily="49" charset="-122"/>
                <a:cs typeface="Times New Roman" panose="02020603050405020304" pitchFamily="18" charset="0"/>
              </a:rPr>
              <a:t>勘查、设计、施工、监理等活动的专业技术、管理和相关服务的人员</a:t>
            </a:r>
            <a:r>
              <a:rPr lang="zh-CN" altLang="zh-CN" sz="2000" dirty="0" smtClean="0">
                <a:ea typeface="仿宋" panose="02010609060101010101" pitchFamily="49" charset="-122"/>
                <a:cs typeface="Times New Roman" panose="02020603050405020304" pitchFamily="18" charset="0"/>
              </a:rPr>
              <a:t>。</a:t>
            </a:r>
            <a:endParaRPr lang="en-US" altLang="zh-CN" sz="2000" dirty="0" smtClean="0">
              <a:ea typeface="仿宋" panose="02010609060101010101" pitchFamily="49" charset="-122"/>
              <a:cs typeface="Times New Roman" panose="02020603050405020304" pitchFamily="18" charset="0"/>
            </a:endParaRPr>
          </a:p>
          <a:p>
            <a:pPr indent="356870" algn="just">
              <a:lnSpc>
                <a:spcPct val="150000"/>
              </a:lnSpc>
              <a:spcAft>
                <a:spcPts val="0"/>
              </a:spcAft>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工程勘察与施工人员：</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是指报告期末填报单位凭建设主管部门发放的建设工程勘察设计、岩土施工、建筑施工企业等专业资质，从事建设工程勘察、工程设计、工程施工等经营性活动取得的各类人员。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矿产开发人员：</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是指报告期末在岗职工中，从事矿产资源开发活动的人员</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a:latin typeface="Calibri" panose="020F0502020204030204" pitchFamily="34" charset="0"/>
              <a:ea typeface="仿宋" panose="02010609060101010101" pitchFamily="49" charset="-122"/>
              <a:cs typeface="Times New Roman" panose="02020603050405020304" pitchFamily="18" charset="0"/>
            </a:endParaRPr>
          </a:p>
        </p:txBody>
      </p:sp>
      <p:sp>
        <p:nvSpPr>
          <p:cNvPr id="7" name="矩形 6"/>
          <p:cNvSpPr/>
          <p:nvPr/>
        </p:nvSpPr>
        <p:spPr>
          <a:xfrm>
            <a:off x="0" y="391140"/>
            <a:ext cx="4501286"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一、事业单位</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37106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8600" y="1397098"/>
            <a:ext cx="11737731" cy="5170646"/>
          </a:xfrm>
          <a:prstGeom prst="rect">
            <a:avLst/>
          </a:prstGeom>
        </p:spPr>
        <p:txBody>
          <a:bodyPr wrap="square">
            <a:spAutoFit/>
          </a:bodyPr>
          <a:lstStyle/>
          <a:p>
            <a:pPr indent="457200">
              <a:lnSpc>
                <a:spcPct val="150000"/>
              </a:lnSpc>
            </a:pPr>
            <a:r>
              <a:rPr lang="zh-CN" altLang="en-US" sz="2000" b="1" dirty="0">
                <a:ea typeface="仿宋" panose="02010609060101010101" pitchFamily="49" charset="-122"/>
                <a:cs typeface="Times New Roman" panose="02020603050405020304" pitchFamily="18" charset="0"/>
              </a:rPr>
              <a:t>总收入</a:t>
            </a:r>
            <a:r>
              <a:rPr lang="zh-CN" altLang="zh-CN" sz="2000" b="1" dirty="0" smtClean="0">
                <a:ea typeface="仿宋" panose="02010609060101010101" pitchFamily="49" charset="-122"/>
                <a:cs typeface="Times New Roman" panose="02020603050405020304" pitchFamily="18" charset="0"/>
              </a:rPr>
              <a:t>：</a:t>
            </a:r>
            <a:r>
              <a:rPr lang="zh-CN" altLang="zh-CN" sz="2000" dirty="0">
                <a:ea typeface="仿宋" panose="02010609060101010101" pitchFamily="49" charset="-122"/>
                <a:cs typeface="Times New Roman" panose="02020603050405020304" pitchFamily="18" charset="0"/>
              </a:rPr>
              <a:t>是指报告期内企事业单位从事各种经济活动、投资、资产处置以及各类补贴补助等所有收入的总和</a:t>
            </a:r>
            <a:r>
              <a:rPr lang="zh-CN" altLang="zh-CN" sz="2000" dirty="0" smtClean="0">
                <a:ea typeface="仿宋" panose="02010609060101010101" pitchFamily="49" charset="-122"/>
                <a:cs typeface="Times New Roman" panose="02020603050405020304" pitchFamily="18" charset="0"/>
              </a:rPr>
              <a:t>。</a:t>
            </a:r>
            <a:endParaRPr lang="en-US" altLang="zh-CN" sz="2000" dirty="0" smtClean="0">
              <a:ea typeface="仿宋" panose="02010609060101010101" pitchFamily="49" charset="-122"/>
              <a:cs typeface="Times New Roman" panose="02020603050405020304" pitchFamily="18" charset="0"/>
            </a:endParaRPr>
          </a:p>
          <a:p>
            <a:pPr indent="356870" algn="just">
              <a:lnSpc>
                <a:spcPct val="150000"/>
              </a:lnSpc>
              <a:spcAft>
                <a:spcPts val="0"/>
              </a:spcAft>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地质勘查收入：</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是指报告期内地勘单位从事与地质勘查有关的各项生产活动的收入总和</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水文（工程、环境）地质收入：</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是指报告期内从事水文地质、工程地质、环境地质调查，以及地质灾害危险性</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评估</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地质灾害</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治理</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工程</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勘查、设计、施工、监理等活动取得的收入</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地</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灾防治收入：</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是指报告期内从事地质灾害危险性</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评估</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地质灾害</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治理</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工程</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勘查、设计、施工、监理等活动取得的收入</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境外</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地质勘查收入：</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是指报告期内在中华人民共和国以外开展地质勘查活动取得的各项收入</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356870" algn="just">
              <a:lnSpc>
                <a:spcPct val="150000"/>
              </a:lnSpc>
              <a:spcAft>
                <a:spcPts val="0"/>
              </a:spcAft>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工程勘察与施工收入：</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是指报告期内填报单位凭建设主管部门发放的建设工程勘察设计、岩土施工、建筑施工企业等专业资质，从事建设工程勘察、工程设计、工程施工等经营性活动取得的各项收入。</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矿业权转让收入：</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是指报告期内地质勘查单位转让或者退出探矿权、采矿权所取得的各项收入。</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矿产开发收入：</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是指报告期内地勘企业从事矿产资源开发活动取得的收入</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zh-CN" altLang="en-US" sz="2000" dirty="0"/>
          </a:p>
        </p:txBody>
      </p:sp>
      <p:sp>
        <p:nvSpPr>
          <p:cNvPr id="8" name="矩形 7"/>
          <p:cNvSpPr/>
          <p:nvPr/>
        </p:nvSpPr>
        <p:spPr>
          <a:xfrm>
            <a:off x="0" y="391140"/>
            <a:ext cx="4501286"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一、事业单位</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32155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55478" y="2085927"/>
            <a:ext cx="9662745" cy="2400657"/>
          </a:xfrm>
          <a:prstGeom prst="rect">
            <a:avLst/>
          </a:prstGeom>
        </p:spPr>
        <p:txBody>
          <a:bodyPr wrap="square">
            <a:spAutoFit/>
          </a:bodyPr>
          <a:lstStyle/>
          <a:p>
            <a:pPr indent="457200">
              <a:lnSpc>
                <a:spcPct val="150000"/>
              </a:lnSpc>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财政</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拨款：</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是指报告期内地勘事业单位取得的各级人民政府给予财政地勘事业费、专项资金、补助资金等各项收入</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457200">
              <a:lnSpc>
                <a:spcPct val="150000"/>
              </a:lnSpc>
            </a:pP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457200">
              <a:lnSpc>
                <a:spcPct val="150000"/>
              </a:lnSpc>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投资收益：</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是指报告期内地勘事业单位股权投资和债券投资所实现的收益或发生的</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损失</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zh-CN" altLang="en-US" sz="2000" dirty="0"/>
          </a:p>
        </p:txBody>
      </p:sp>
      <p:sp>
        <p:nvSpPr>
          <p:cNvPr id="7" name="矩形 6"/>
          <p:cNvSpPr/>
          <p:nvPr/>
        </p:nvSpPr>
        <p:spPr>
          <a:xfrm>
            <a:off x="0" y="391140"/>
            <a:ext cx="4501286"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一、事业单位</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42000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19807" y="902744"/>
            <a:ext cx="11699849" cy="5632311"/>
          </a:xfrm>
          <a:prstGeom prst="rect">
            <a:avLst/>
          </a:prstGeom>
        </p:spPr>
        <p:txBody>
          <a:bodyPr wrap="square">
            <a:spAutoFit/>
          </a:bodyPr>
          <a:lstStyle/>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费用</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总额：</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是指报告期内地勘事业单位维持运转所发生的费用总和。</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地质</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勘查</a:t>
            </a: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费用：</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是指报告期内地勘单位为开展地质勘查及相关活动所发生的实际</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费用总和</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，包括水文（工程、环境）地质</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费用、</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境外地质勘查</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费用等</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。地灾防治</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费用是</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水文（工程、环境）地质</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费用的</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一部分。</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工程</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勘察与施工</a:t>
            </a: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费用</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是指报告期内地勘单位从事建设工程勘察、工程设计、工程施工等经营性活动所发生的各项</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费用总和</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矿产开发费用：</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是指报告期内地勘单位因矿产资源开发活动发生的</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费用总和</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增值税</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及附加：</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是指报告期内地勘单位按照规定缴纳的增值税及其附加。</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所得税</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费用：</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是指报告期内地勘单位按照规定缴纳企业所得税所形成的费用</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356870" algn="just">
              <a:lnSpc>
                <a:spcPct val="150000"/>
              </a:lnSpc>
              <a:spcAft>
                <a:spcPts val="0"/>
              </a:spcAft>
            </a:pPr>
            <a:r>
              <a:rPr lang="zh-CN" altLang="zh-CN" sz="2000" b="1" dirty="0" smtClean="0">
                <a:ea typeface="仿宋" panose="02010609060101010101" pitchFamily="49" charset="-122"/>
                <a:cs typeface="Times New Roman" panose="02020603050405020304" pitchFamily="18" charset="0"/>
              </a:rPr>
              <a:t>单位</a:t>
            </a:r>
            <a:r>
              <a:rPr lang="zh-CN" altLang="zh-CN" sz="2000" b="1" dirty="0">
                <a:ea typeface="仿宋" panose="02010609060101010101" pitchFamily="49" charset="-122"/>
                <a:cs typeface="Times New Roman" panose="02020603050405020304" pitchFamily="18" charset="0"/>
              </a:rPr>
              <a:t>管理费用：</a:t>
            </a:r>
            <a:r>
              <a:rPr lang="zh-CN" altLang="zh-CN" sz="2000" dirty="0">
                <a:ea typeface="仿宋" panose="02010609060101010101" pitchFamily="49" charset="-122"/>
                <a:cs typeface="Times New Roman" panose="02020603050405020304" pitchFamily="18" charset="0"/>
              </a:rPr>
              <a:t>是指报告期内地勘单位本期本级行政及后勤管理部门开展管理活动发生的各项费用。包括单位行政及后勤管理部门发生的人员经费、公用经费、资产折旧（摊销）等费用，以及由单位统一负担的离退休人员经费、工会经费、诉讼费、中介费等。</a:t>
            </a:r>
            <a:endParaRPr lang="zh-CN" altLang="en-US" sz="2000" dirty="0"/>
          </a:p>
        </p:txBody>
      </p:sp>
      <p:sp>
        <p:nvSpPr>
          <p:cNvPr id="9" name="矩形 8"/>
          <p:cNvSpPr/>
          <p:nvPr/>
        </p:nvSpPr>
        <p:spPr>
          <a:xfrm>
            <a:off x="0" y="294425"/>
            <a:ext cx="4501286"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一、事业单位</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90386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0339" y="771479"/>
            <a:ext cx="11981287" cy="6093976"/>
          </a:xfrm>
          <a:prstGeom prst="rect">
            <a:avLst/>
          </a:prstGeom>
        </p:spPr>
        <p:txBody>
          <a:bodyPr wrap="square">
            <a:spAutoFit/>
          </a:bodyPr>
          <a:lstStyle/>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总</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资产：</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是指报告期末地质勘查单位拥有或控制的、能够带来经济利益的全部资产总额</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356870" algn="just">
              <a:lnSpc>
                <a:spcPct val="150000"/>
              </a:lnSpc>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总</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负债：</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是指报告期末地质勘查单位承担并需要偿还的全部债务。包括流动负债、非流动负债等，即为资产负债表的负债合计项。</a:t>
            </a:r>
          </a:p>
          <a:p>
            <a:pPr indent="356870" algn="just">
              <a:lnSpc>
                <a:spcPct val="150000"/>
              </a:lnSpc>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净资产</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是指总资产减去负债的差额，即所有者权益，包括事业基金、固定基金、专用基金、结余等，以及企业的实收资本、资本公积、盈余公积和未分配利润等</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382270" algn="just">
              <a:lnSpc>
                <a:spcPct val="150000"/>
              </a:lnSpc>
              <a:spcAft>
                <a:spcPts val="0"/>
              </a:spcAft>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流动资产：</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指报告期末地质勘查单位可以在一年</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或者</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超过一年的</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一</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个营业周期内变现或者运用的资产。。</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a:p>
            <a:pPr indent="382270" algn="just">
              <a:lnSpc>
                <a:spcPct val="150000"/>
              </a:lnSpc>
              <a:spcAft>
                <a:spcPts val="0"/>
              </a:spcAft>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非流动资产：</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指报告期末地质勘查单位总资产中除流动资产以外的资产。是</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指不能在</a:t>
            </a:r>
            <a:r>
              <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rPr>
              <a:t>1</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年或者</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超过</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1</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年的</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一</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个营业周期内变现或者耗用的资产。</a:t>
            </a:r>
            <a:endParaRPr lang="en-US" altLang="zh-CN" sz="2000" kern="100" dirty="0">
              <a:latin typeface="Calibri" panose="020F0502020204030204" pitchFamily="34" charset="0"/>
              <a:ea typeface="仿宋" panose="02010609060101010101" pitchFamily="49" charset="-122"/>
              <a:cs typeface="Times New Roman" panose="02020603050405020304" pitchFamily="18" charset="0"/>
            </a:endParaRPr>
          </a:p>
          <a:p>
            <a:pPr indent="382270" algn="just">
              <a:lnSpc>
                <a:spcPct val="150000"/>
              </a:lnSpc>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流动负债：</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是指报告期末地质勘查单位在</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1</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年</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或者</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1</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年以内的</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一</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个营业周期内偿还的债务，包括</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短期借款、应付账款、应付票据、应付工资、应付福利费、应交税金、应付股利、预提费用、其他应付款、其他应交款等。</a:t>
            </a:r>
          </a:p>
          <a:p>
            <a:pPr indent="382270" algn="just">
              <a:lnSpc>
                <a:spcPct val="150000"/>
              </a:lnSpc>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非流动负债：</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是指报告期末偿还期在</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1</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年以上</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或者</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超过</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1</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年的</a:t>
            </a:r>
            <a:r>
              <a:rPr lang="zh-CN" altLang="en-US" sz="2000" kern="100" dirty="0" smtClean="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一</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个营业周期以上的负债</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zh-CN" altLang="zh-CN" sz="2000" kern="100" dirty="0">
              <a:latin typeface="Calibri" panose="020F0502020204030204" pitchFamily="34" charset="0"/>
              <a:ea typeface="仿宋" panose="02010609060101010101" pitchFamily="49" charset="-122"/>
              <a:cs typeface="Times New Roman" panose="02020603050405020304" pitchFamily="18" charset="0"/>
            </a:endParaRPr>
          </a:p>
        </p:txBody>
      </p:sp>
      <p:sp>
        <p:nvSpPr>
          <p:cNvPr id="9" name="矩形 8"/>
          <p:cNvSpPr/>
          <p:nvPr/>
        </p:nvSpPr>
        <p:spPr>
          <a:xfrm>
            <a:off x="0" y="294425"/>
            <a:ext cx="4501286"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一、事业单位</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61524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78169" y="1868972"/>
            <a:ext cx="9469316" cy="3323987"/>
          </a:xfrm>
          <a:prstGeom prst="rect">
            <a:avLst/>
          </a:prstGeom>
        </p:spPr>
        <p:txBody>
          <a:bodyPr wrap="square">
            <a:spAutoFit/>
          </a:bodyPr>
          <a:lstStyle/>
          <a:p>
            <a:pPr indent="304800" algn="just">
              <a:lnSpc>
                <a:spcPct val="150000"/>
              </a:lnSpc>
              <a:spcAft>
                <a:spcPts val="0"/>
              </a:spcAft>
            </a:pPr>
            <a:r>
              <a:rPr lang="zh-CN" altLang="zh-CN" sz="2000" dirty="0">
                <a:ea typeface="仿宋_GB2312"/>
                <a:cs typeface="Arial" panose="020B0604020202020204" pitchFamily="34" charset="0"/>
              </a:rPr>
              <a:t>根据统计法规定，统计调查项目包括国家统计调查项目、部门统计调查项目和地方统计调查项目。</a:t>
            </a:r>
            <a:endParaRPr lang="en-US" altLang="zh-CN" sz="2000" dirty="0">
              <a:ea typeface="仿宋_GB2312"/>
              <a:cs typeface="Arial" panose="020B0604020202020204" pitchFamily="34" charset="0"/>
            </a:endParaRPr>
          </a:p>
          <a:p>
            <a:pPr indent="304800" algn="just">
              <a:lnSpc>
                <a:spcPct val="150000"/>
              </a:lnSpc>
              <a:spcAft>
                <a:spcPts val="0"/>
              </a:spcAft>
            </a:pPr>
            <a:r>
              <a:rPr lang="zh-CN" altLang="en-US" sz="2000" dirty="0">
                <a:ea typeface="仿宋_GB2312"/>
                <a:cs typeface="Arial" panose="020B0604020202020204" pitchFamily="34" charset="0"/>
              </a:rPr>
              <a:t>国家统计调查项目是指全国性基本情况的统计调查项目和国家统计局布置的统计调查项目。</a:t>
            </a:r>
            <a:r>
              <a:rPr lang="zh-CN" altLang="zh-CN" sz="2000" dirty="0">
                <a:ea typeface="仿宋_GB2312"/>
                <a:cs typeface="Arial" panose="020B0604020202020204" pitchFamily="34" charset="0"/>
              </a:rPr>
              <a:t>第三次全国国土调查属于国家统计调查。</a:t>
            </a:r>
            <a:endParaRPr lang="en-US" altLang="zh-CN" sz="2000" dirty="0">
              <a:ea typeface="仿宋_GB2312"/>
              <a:cs typeface="Arial" panose="020B0604020202020204" pitchFamily="34" charset="0"/>
            </a:endParaRPr>
          </a:p>
          <a:p>
            <a:pPr indent="304800" algn="just">
              <a:lnSpc>
                <a:spcPct val="150000"/>
              </a:lnSpc>
            </a:pPr>
            <a:r>
              <a:rPr lang="zh-CN" altLang="zh-CN" sz="2000" dirty="0">
                <a:ea typeface="仿宋_GB2312"/>
                <a:cs typeface="Arial" panose="020B0604020202020204" pitchFamily="34" charset="0"/>
              </a:rPr>
              <a:t>部门统计调查项目是指国务院有关部门的专业性统计调查项目。地质勘查行业统计属于部门调查。</a:t>
            </a:r>
            <a:endParaRPr lang="en-US" altLang="zh-CN" sz="2000" dirty="0">
              <a:ea typeface="仿宋_GB2312"/>
              <a:cs typeface="Arial" panose="020B0604020202020204" pitchFamily="34" charset="0"/>
            </a:endParaRPr>
          </a:p>
          <a:p>
            <a:pPr indent="304800" algn="just">
              <a:lnSpc>
                <a:spcPct val="150000"/>
              </a:lnSpc>
              <a:spcAft>
                <a:spcPts val="0"/>
              </a:spcAft>
            </a:pPr>
            <a:r>
              <a:rPr lang="zh-CN" altLang="zh-CN" sz="2000" dirty="0">
                <a:solidFill>
                  <a:srgbClr val="FF0000"/>
                </a:solidFill>
                <a:ea typeface="仿宋_GB2312"/>
                <a:cs typeface="Arial" panose="020B0604020202020204" pitchFamily="34" charset="0"/>
              </a:rPr>
              <a:t>制定统计调查项目，应当同时制定该项目的统计调查制度。</a:t>
            </a:r>
          </a:p>
        </p:txBody>
      </p:sp>
      <p:sp>
        <p:nvSpPr>
          <p:cNvPr id="9" name="矩形 8"/>
          <p:cNvSpPr/>
          <p:nvPr/>
        </p:nvSpPr>
        <p:spPr>
          <a:xfrm>
            <a:off x="264144" y="892301"/>
            <a:ext cx="7314825" cy="477054"/>
          </a:xfrm>
          <a:prstGeom prst="rect">
            <a:avLst/>
          </a:prstGeom>
        </p:spPr>
        <p:txBody>
          <a:bodyPr wrap="square">
            <a:spAutoFit/>
          </a:bodyPr>
          <a:lstStyle/>
          <a:p>
            <a:pPr algn="ctr">
              <a:lnSpc>
                <a:spcPts val="3000"/>
              </a:lnSpc>
              <a:spcAft>
                <a:spcPts val="0"/>
              </a:spcAft>
            </a:pPr>
            <a:r>
              <a:rPr lang="zh-CN" altLang="en-US" sz="3200" kern="100" dirty="0">
                <a:solidFill>
                  <a:srgbClr val="FF0000"/>
                </a:solidFill>
                <a:latin typeface="Calibri" panose="020F0502020204030204" pitchFamily="34" charset="0"/>
                <a:ea typeface="方正小标宋简体"/>
                <a:cs typeface="方正小标宋简体"/>
              </a:rPr>
              <a:t>二、</a:t>
            </a:r>
            <a:r>
              <a:rPr lang="en-US" altLang="zh-CN" sz="3200" kern="100" dirty="0">
                <a:solidFill>
                  <a:srgbClr val="FF0000"/>
                </a:solidFill>
                <a:latin typeface="Calibri" panose="020F0502020204030204" pitchFamily="34" charset="0"/>
                <a:ea typeface="方正小标宋简体"/>
                <a:cs typeface="方正小标宋简体"/>
              </a:rPr>
              <a:t>《</a:t>
            </a:r>
            <a:r>
              <a:rPr lang="zh-CN" altLang="zh-CN" sz="3200" kern="100" dirty="0">
                <a:solidFill>
                  <a:srgbClr val="FF0000"/>
                </a:solidFill>
                <a:latin typeface="Calibri" panose="020F0502020204030204" pitchFamily="34" charset="0"/>
                <a:ea typeface="方正小标宋简体"/>
                <a:cs typeface="方正小标宋简体"/>
              </a:rPr>
              <a:t>统计法</a:t>
            </a:r>
            <a:r>
              <a:rPr lang="en-US" altLang="zh-CN" sz="3200" kern="100" dirty="0">
                <a:solidFill>
                  <a:srgbClr val="FF0000"/>
                </a:solidFill>
                <a:latin typeface="Calibri" panose="020F0502020204030204" pitchFamily="34" charset="0"/>
                <a:ea typeface="方正小标宋简体"/>
                <a:cs typeface="方正小标宋简体"/>
              </a:rPr>
              <a:t>》</a:t>
            </a:r>
            <a:r>
              <a:rPr lang="zh-CN" altLang="en-US" sz="3200" kern="100" dirty="0">
                <a:solidFill>
                  <a:srgbClr val="FF0000"/>
                </a:solidFill>
                <a:latin typeface="Calibri" panose="020F0502020204030204" pitchFamily="34" charset="0"/>
                <a:ea typeface="方正小标宋简体"/>
                <a:cs typeface="方正小标宋简体"/>
              </a:rPr>
              <a:t>对统计调查项目的规定</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97899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8509" y="1450291"/>
            <a:ext cx="10040814" cy="4247317"/>
          </a:xfrm>
          <a:prstGeom prst="rect">
            <a:avLst/>
          </a:prstGeom>
        </p:spPr>
        <p:txBody>
          <a:bodyPr wrap="square">
            <a:spAutoFit/>
          </a:bodyPr>
          <a:lstStyle/>
          <a:p>
            <a:pPr indent="356870" algn="just">
              <a:lnSpc>
                <a:spcPct val="150000"/>
              </a:lnSpc>
              <a:spcAft>
                <a:spcPts val="0"/>
              </a:spcAft>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固定资产原值：固定资产：</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是指报告期末地勘单位使用年限在一年以上，单位价值在规定标准以上，并在使用过程中基本保持原来物质形态的资产，包括房屋和建筑物、专用设备、一般设备、文物和陈列品、图书、其他固定资产等。</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固定资产原值</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是指报告期末地勘单位建造、购置固定资产时实际发生的全部费用支出，包括建造费、买价、运杂费、安装费等。</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累计折旧</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是指地勘单位在报告期末提取的历年固定资产折旧累计数。</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地</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勘专用仪器设备原值：</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是指报告期末地勘单位建造、购置地勘专用仪器设备时实际发生的全部费用支出，包括建造费、买价、运杂费、安装费等。</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地</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勘专用仪器设备净值：</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是指报告期末地质勘查单位持有的地质勘查的专业仪器经过使用、磨损后实际存在的价值，即原值减去折旧后的净额。</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8" name="矩形 7"/>
          <p:cNvSpPr/>
          <p:nvPr/>
        </p:nvSpPr>
        <p:spPr>
          <a:xfrm>
            <a:off x="0" y="294425"/>
            <a:ext cx="4501286"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一、事业单位</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29878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94425"/>
            <a:ext cx="2919046"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二、企业</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8642839" y="703384"/>
            <a:ext cx="3235569" cy="369332"/>
          </a:xfrm>
          <a:prstGeom prst="rect">
            <a:avLst/>
          </a:prstGeom>
          <a:noFill/>
        </p:spPr>
        <p:txBody>
          <a:bodyPr wrap="square" rtlCol="0">
            <a:spAutoFit/>
          </a:bodyPr>
          <a:lstStyle/>
          <a:p>
            <a:r>
              <a:rPr lang="zh-CN" altLang="en-US" dirty="0" smtClean="0"/>
              <a:t>与事业单位不同的指标的解释：</a:t>
            </a:r>
            <a:endParaRPr lang="zh-CN" altLang="en-US" dirty="0"/>
          </a:p>
        </p:txBody>
      </p:sp>
      <p:sp>
        <p:nvSpPr>
          <p:cNvPr id="9" name="矩形 8"/>
          <p:cNvSpPr/>
          <p:nvPr/>
        </p:nvSpPr>
        <p:spPr>
          <a:xfrm>
            <a:off x="448408" y="1670428"/>
            <a:ext cx="11430000" cy="4708981"/>
          </a:xfrm>
          <a:prstGeom prst="rect">
            <a:avLst/>
          </a:prstGeom>
        </p:spPr>
        <p:txBody>
          <a:bodyPr wrap="square">
            <a:spAutoFit/>
          </a:bodyPr>
          <a:lstStyle/>
          <a:p>
            <a:pPr indent="457200">
              <a:lnSpc>
                <a:spcPct val="150000"/>
              </a:lnSpc>
            </a:pP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成本总额：</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是指报告期内地勘企业的营业成本和期间费用总和。</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457200">
              <a:lnSpc>
                <a:spcPct val="150000"/>
              </a:lnSpc>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营业</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外收入：</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是指报告期内地勘企业取得的与生产经营过程无直接关系、应列入当期利润总额的各项收入，包括非货币性资产交换利得、债务重组利得、盘盈利得、政府补助、罚款收入、捐赠利得等。</a:t>
            </a:r>
            <a:r>
              <a:rPr lang="zh-CN" altLang="zh-CN" sz="2000" kern="100" dirty="0">
                <a:solidFill>
                  <a:srgbClr val="FF0000"/>
                </a:solidFill>
                <a:latin typeface="Calibri" panose="020F0502020204030204" pitchFamily="34" charset="0"/>
                <a:ea typeface="仿宋" panose="02010609060101010101" pitchFamily="49" charset="-122"/>
                <a:cs typeface="Times New Roman" panose="02020603050405020304" pitchFamily="18" charset="0"/>
              </a:rPr>
              <a:t>地勘企业中的营业外收入，不包括矿业权转让收入</a:t>
            </a:r>
            <a:r>
              <a:rPr lang="zh-CN" altLang="zh-CN" sz="2000" kern="100" dirty="0" smtClean="0">
                <a:solidFill>
                  <a:srgbClr val="FF0000"/>
                </a:solidFill>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a:solidFill>
                <a:srgbClr val="FF0000"/>
              </a:solidFill>
              <a:latin typeface="Calibri" panose="020F0502020204030204" pitchFamily="34" charset="0"/>
              <a:ea typeface="仿宋" panose="02010609060101010101" pitchFamily="49" charset="-122"/>
              <a:cs typeface="Times New Roman" panose="02020603050405020304" pitchFamily="18" charset="0"/>
            </a:endParaRPr>
          </a:p>
          <a:p>
            <a:pPr indent="457200">
              <a:lnSpc>
                <a:spcPct val="150000"/>
              </a:lnSpc>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投资</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收益：</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指对外</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投资所得的收入，既包括项目的销售收入又包括资产回收的价值</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457200">
              <a:lnSpc>
                <a:spcPct val="150000"/>
              </a:lnSpc>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财务</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成本：</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是指报告期内地勘企业为筹集生产经营所需资金等发生的成本，包括利息净支出</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减利息收入后的差额</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、汇兑净损失、金融机构手续费以及筹集生产经营资金发生的其他成本等</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457200">
              <a:lnSpc>
                <a:spcPct val="150000"/>
              </a:lnSpc>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营业外支出</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是指报告期内地勘企业发生的与其生产经营无直接关系的各项支出，如固定资产盘亏、处置固定资产净损失、出售无形资产损失、债务重组损失、计提的固定资产减值准备、计提的无形资产减值准备、计提的在建工程减值准备、罚款支出、捐赠支出、非常损失等</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zh-CN" altLang="en-US" sz="2000" kern="100" dirty="0">
              <a:solidFill>
                <a:srgbClr val="FF0000"/>
              </a:solidFill>
              <a:latin typeface="Calibri" panose="020F0502020204030204" pitchFamily="34" charset="0"/>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368502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94425"/>
            <a:ext cx="4352192"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三、财务状况指标</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1157654" y="1885881"/>
            <a:ext cx="10263554" cy="4247317"/>
          </a:xfrm>
          <a:prstGeom prst="rect">
            <a:avLst/>
          </a:prstGeom>
        </p:spPr>
        <p:txBody>
          <a:bodyPr wrap="square">
            <a:spAutoFit/>
          </a:bodyPr>
          <a:lstStyle/>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存货</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指事业单位在开展业务活动及其他活动中为耗用而存储的资产，包括材料、燃料、包装物和低值易耗品</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本</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年收入合计：</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指事业单位本年度取得的全部收入，包括财政拨款、上级补助收入、事业收入、经营收入、附属单位缴款和其他收入。根据部门决算“收入支出决算总表”中对应项目填报</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事业</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收入：</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指事业单位开展专业业务活动及辅助活动取得的收入。根据部门决算“收入支出决算总表”中对应项目填报</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经营</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收入：</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指事业单位在专业业务活动及辅助活动之外开展非独立核算经营活动取得的收入。根据部门决算“收入支出决算总表”中对应项目填报</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a:t>
            </a:r>
            <a:endParaRPr lang="zh-CN" altLang="zh-CN" sz="2000" kern="100" dirty="0">
              <a:latin typeface="Calibri" panose="020F0502020204030204" pitchFamily="34" charset="0"/>
              <a:ea typeface="仿宋" panose="02010609060101010101" pitchFamily="49" charset="-122"/>
              <a:cs typeface="Times New Roman" panose="02020603050405020304" pitchFamily="18" charset="0"/>
            </a:endParaRPr>
          </a:p>
        </p:txBody>
      </p:sp>
      <p:sp>
        <p:nvSpPr>
          <p:cNvPr id="4" name="文本框 3"/>
          <p:cNvSpPr txBox="1"/>
          <p:nvPr/>
        </p:nvSpPr>
        <p:spPr>
          <a:xfrm>
            <a:off x="1934308" y="1218716"/>
            <a:ext cx="2224453" cy="400110"/>
          </a:xfrm>
          <a:prstGeom prst="rect">
            <a:avLst/>
          </a:prstGeom>
          <a:noFill/>
        </p:spPr>
        <p:txBody>
          <a:bodyPr wrap="square" rtlCol="0">
            <a:spAutoFit/>
          </a:bodyPr>
          <a:lstStyle/>
          <a:p>
            <a:r>
              <a:rPr lang="zh-CN" altLang="en-US" sz="2000" b="1" dirty="0" smtClean="0"/>
              <a:t>（一）事业单位</a:t>
            </a:r>
            <a:endParaRPr lang="zh-CN" altLang="en-US" sz="2000" b="1" dirty="0"/>
          </a:p>
        </p:txBody>
      </p:sp>
    </p:spTree>
    <p:extLst>
      <p:ext uri="{BB962C8B-B14F-4D97-AF65-F5344CB8AC3E}">
        <p14:creationId xmlns:p14="http://schemas.microsoft.com/office/powerpoint/2010/main" val="694997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94425"/>
            <a:ext cx="4352192"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三、财务状况指标</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1644161" y="1194122"/>
            <a:ext cx="2224453" cy="400110"/>
          </a:xfrm>
          <a:prstGeom prst="rect">
            <a:avLst/>
          </a:prstGeom>
          <a:noFill/>
        </p:spPr>
        <p:txBody>
          <a:bodyPr wrap="square" rtlCol="0">
            <a:spAutoFit/>
          </a:bodyPr>
          <a:lstStyle/>
          <a:p>
            <a:r>
              <a:rPr lang="zh-CN" altLang="en-US" sz="2000" b="1" dirty="0"/>
              <a:t>（二）企业</a:t>
            </a:r>
          </a:p>
        </p:txBody>
      </p:sp>
      <p:sp>
        <p:nvSpPr>
          <p:cNvPr id="3" name="矩形 2"/>
          <p:cNvSpPr/>
          <p:nvPr/>
        </p:nvSpPr>
        <p:spPr>
          <a:xfrm>
            <a:off x="254977" y="2192109"/>
            <a:ext cx="11711353" cy="2347950"/>
          </a:xfrm>
          <a:prstGeom prst="rect">
            <a:avLst/>
          </a:prstGeom>
        </p:spPr>
        <p:txBody>
          <a:bodyPr wrap="square">
            <a:spAutoFit/>
          </a:bodyPr>
          <a:lstStyle/>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存货</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指企业在日常活动中持有以备出售的产成品或商品、处在生产过程中的在产品、在生产过程或提供劳务过程中耗用的材料或物料，通常包括原材料、在产品、半成品、产成品、商品以及周转材料等。根据会计“资产负债表”中“存货”项目的期末余额数填报。其中：“年初存货”根据会计“资产负债表”中的“存货”项目的年初余额数据填报。注意：“存货”具有实物形态，不属于无形资产</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，企业</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持有存货的最终目的是为了</a:t>
            </a:r>
            <a:r>
              <a:rPr lang="zh-CN" altLang="zh-CN" sz="2000" kern="100" dirty="0" smtClean="0">
                <a:latin typeface="Calibri" panose="020F0502020204030204" pitchFamily="34" charset="0"/>
                <a:ea typeface="仿宋" panose="02010609060101010101" pitchFamily="49" charset="-122"/>
                <a:cs typeface="Times New Roman" panose="02020603050405020304" pitchFamily="18" charset="0"/>
              </a:rPr>
              <a:t>出售。</a:t>
            </a:r>
            <a:endParaRPr lang="en-US" altLang="zh-CN" sz="2000" kern="100" dirty="0" smtClean="0">
              <a:latin typeface="Calibri" panose="020F0502020204030204" pitchFamily="34" charset="0"/>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32555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94425"/>
            <a:ext cx="4352192"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三、财务状况指标</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290146" y="1933539"/>
            <a:ext cx="11764108" cy="4247317"/>
          </a:xfrm>
          <a:prstGeom prst="rect">
            <a:avLst/>
          </a:prstGeom>
        </p:spPr>
        <p:txBody>
          <a:bodyPr wrap="square">
            <a:spAutoFit/>
          </a:bodyPr>
          <a:lstStyle/>
          <a:p>
            <a:pPr indent="356870" algn="just">
              <a:lnSpc>
                <a:spcPct val="150000"/>
              </a:lnSpc>
            </a:pPr>
            <a:r>
              <a:rPr lang="zh-CN" altLang="en-US" sz="2000" b="1" kern="100" dirty="0">
                <a:latin typeface="Calibri" panose="020F0502020204030204" pitchFamily="34" charset="0"/>
                <a:ea typeface="仿宋" panose="02010609060101010101" pitchFamily="49" charset="-122"/>
                <a:cs typeface="Times New Roman" panose="02020603050405020304" pitchFamily="18" charset="0"/>
              </a:rPr>
              <a:t>营业收入：</a:t>
            </a:r>
            <a:r>
              <a:rPr lang="zh-CN" altLang="en-US" sz="2000" kern="100" dirty="0">
                <a:latin typeface="Calibri" panose="020F0502020204030204" pitchFamily="34" charset="0"/>
                <a:ea typeface="仿宋" panose="02010609060101010101" pitchFamily="49" charset="-122"/>
                <a:cs typeface="Times New Roman" panose="02020603050405020304" pitchFamily="18" charset="0"/>
              </a:rPr>
              <a:t>指地勘企业在报告期内经营主要业务和其他业务所确认的收入总额。营业收入合计包括“主营业务收入”和“其他业务收入”。根据会计“利润表”中“营业收入”项目的本期金额数填报。</a:t>
            </a: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营业</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外收入：</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指企业发生的与经营业务无直接关系的各项收入，主要包括债务重组利得、与企业日常活动无关的政府补助、盘盈利得、捐赠利得等。执行企业会计准则或《小企业会计准则》的企业，根据会计“利润表”中的“营业外收入”项目的本年累计数填报；执行其他企业会计制度的企业，根据会计“损益表”中“营业外收入”项目、“补贴收入”项目的本年累计数之和填报。</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政府</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补助：</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指企业从政府无偿取得货币性资产或非货币性资产，但不包括政府作为所有者投入的资本。包括财政贴息、研究开发补贴、政策性补贴等。根据会计“利润表”中“营业外收入—政府补助”的本期金额数填报。</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644161" y="1194122"/>
            <a:ext cx="2224453" cy="400110"/>
          </a:xfrm>
          <a:prstGeom prst="rect">
            <a:avLst/>
          </a:prstGeom>
          <a:noFill/>
        </p:spPr>
        <p:txBody>
          <a:bodyPr wrap="square" rtlCol="0">
            <a:spAutoFit/>
          </a:bodyPr>
          <a:lstStyle/>
          <a:p>
            <a:r>
              <a:rPr lang="zh-CN" altLang="en-US" sz="2000" b="1" dirty="0"/>
              <a:t>（二）企业</a:t>
            </a:r>
          </a:p>
        </p:txBody>
      </p:sp>
    </p:spTree>
    <p:extLst>
      <p:ext uri="{BB962C8B-B14F-4D97-AF65-F5344CB8AC3E}">
        <p14:creationId xmlns:p14="http://schemas.microsoft.com/office/powerpoint/2010/main" val="3039368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94425"/>
            <a:ext cx="4352192" cy="477054"/>
          </a:xfrm>
          <a:prstGeom prst="rect">
            <a:avLst/>
          </a:prstGeom>
        </p:spPr>
        <p:txBody>
          <a:bodyPr wrap="square">
            <a:spAutoFit/>
          </a:bodyPr>
          <a:lstStyle/>
          <a:p>
            <a:pPr algn="ctr">
              <a:lnSpc>
                <a:spcPts val="3000"/>
              </a:lnSpc>
              <a:spcAft>
                <a:spcPts val="0"/>
              </a:spcAft>
            </a:pPr>
            <a:r>
              <a:rPr lang="zh-CN" altLang="en-US" sz="3200" kern="100" dirty="0" smtClean="0">
                <a:solidFill>
                  <a:srgbClr val="FF0000"/>
                </a:solidFill>
                <a:latin typeface="Calibri" panose="020F0502020204030204" pitchFamily="34" charset="0"/>
                <a:ea typeface="方正小标宋简体"/>
                <a:cs typeface="方正小标宋简体"/>
              </a:rPr>
              <a:t>三、财务状况指标</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826478" y="1936607"/>
            <a:ext cx="10568354" cy="4708981"/>
          </a:xfrm>
          <a:prstGeom prst="rect">
            <a:avLst/>
          </a:prstGeom>
        </p:spPr>
        <p:txBody>
          <a:bodyPr wrap="square">
            <a:spAutoFit/>
          </a:bodyPr>
          <a:lstStyle/>
          <a:p>
            <a:pPr indent="356870" algn="just">
              <a:lnSpc>
                <a:spcPct val="150000"/>
              </a:lnSpc>
            </a:pPr>
            <a:r>
              <a:rPr lang="zh-CN" altLang="en-US" sz="2000" b="1" kern="100" dirty="0">
                <a:latin typeface="Calibri" panose="020F0502020204030204" pitchFamily="34" charset="0"/>
                <a:ea typeface="仿宋" panose="02010609060101010101" pitchFamily="49" charset="-122"/>
                <a:cs typeface="Times New Roman" panose="02020603050405020304" pitchFamily="18" charset="0"/>
              </a:rPr>
              <a:t>营业成本：</a:t>
            </a:r>
            <a:r>
              <a:rPr lang="zh-CN" altLang="en-US" sz="2000" kern="100" dirty="0">
                <a:latin typeface="Calibri" panose="020F0502020204030204" pitchFamily="34" charset="0"/>
                <a:ea typeface="仿宋" panose="02010609060101010101" pitchFamily="49" charset="-122"/>
                <a:cs typeface="Times New Roman" panose="02020603050405020304" pitchFamily="18" charset="0"/>
              </a:rPr>
              <a:t>是指地勘企业在报告期内经营主要业务和其他业务所发生的成本总额。包括企业（单位）在报告期内从事销售商品、提供劳务等日常活动发生的各种耗费。包括“主营业务成本”和“其他业务成本”。根据会计“利润表”中“营业成本”项目的本期金额数填报。</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356870" algn="just">
              <a:lnSpc>
                <a:spcPct val="150000"/>
              </a:lnSpc>
              <a:spcAft>
                <a:spcPts val="0"/>
              </a:spcAft>
            </a:pPr>
            <a:r>
              <a:rPr lang="zh-CN" altLang="zh-CN" sz="2000" b="1" kern="100" dirty="0" smtClean="0">
                <a:latin typeface="Calibri" panose="020F0502020204030204" pitchFamily="34" charset="0"/>
                <a:ea typeface="仿宋" panose="02010609060101010101" pitchFamily="49" charset="-122"/>
                <a:cs typeface="Times New Roman" panose="02020603050405020304" pitchFamily="18" charset="0"/>
              </a:rPr>
              <a:t>营业</a:t>
            </a:r>
            <a:r>
              <a:rPr lang="zh-CN" altLang="zh-CN" sz="2000" b="1" kern="100" dirty="0">
                <a:latin typeface="Calibri" panose="020F0502020204030204" pitchFamily="34" charset="0"/>
                <a:ea typeface="仿宋" panose="02010609060101010101" pitchFamily="49" charset="-122"/>
                <a:cs typeface="Times New Roman" panose="02020603050405020304" pitchFamily="18" charset="0"/>
              </a:rPr>
              <a:t>利润：</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指企业在报告期内从事生产经营活动所取得的利润。执行企业会计准则或《小企业会计准则》的企业，营业利润为营业收入减去营业成本、税金及附加、销售费用、管理费用、财务费用、资产减值损失，再加上公允价值变动收益、投资收益和其他收益后的金额，根据会计“利润表”中“营业利润”项目的本年累计数填报；执行其他企业会计制度的企业，营业利润为营业收入减去营业成本、税金及附加、销售费用、管理费用、财务费用，再加上投资收益后的金额，根据会计“损益表”中“营业利润”项目、“投资收益”项目的本年累计数之和填报。</a:t>
            </a:r>
          </a:p>
        </p:txBody>
      </p:sp>
      <p:sp>
        <p:nvSpPr>
          <p:cNvPr id="5" name="文本框 4"/>
          <p:cNvSpPr txBox="1"/>
          <p:nvPr/>
        </p:nvSpPr>
        <p:spPr>
          <a:xfrm>
            <a:off x="1644161" y="1194122"/>
            <a:ext cx="2224453" cy="400110"/>
          </a:xfrm>
          <a:prstGeom prst="rect">
            <a:avLst/>
          </a:prstGeom>
          <a:noFill/>
        </p:spPr>
        <p:txBody>
          <a:bodyPr wrap="square" rtlCol="0">
            <a:spAutoFit/>
          </a:bodyPr>
          <a:lstStyle/>
          <a:p>
            <a:r>
              <a:rPr lang="zh-CN" altLang="en-US" sz="2000" b="1" dirty="0"/>
              <a:t>（二）企业</a:t>
            </a:r>
          </a:p>
        </p:txBody>
      </p:sp>
    </p:spTree>
    <p:extLst>
      <p:ext uri="{BB962C8B-B14F-4D97-AF65-F5344CB8AC3E}">
        <p14:creationId xmlns:p14="http://schemas.microsoft.com/office/powerpoint/2010/main" val="3512368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3252975" y="1055787"/>
            <a:ext cx="5865091" cy="643227"/>
            <a:chOff x="1344" y="1275"/>
            <a:chExt cx="2976" cy="288"/>
          </a:xfrm>
        </p:grpSpPr>
        <p:sp>
          <p:nvSpPr>
            <p:cNvPr id="3" name="自选图形 4"/>
            <p:cNvSpPr>
              <a:spLocks noChangeArrowheads="1"/>
            </p:cNvSpPr>
            <p:nvPr/>
          </p:nvSpPr>
          <p:spPr bwMode="gray">
            <a:xfrm>
              <a:off x="1344" y="1275"/>
              <a:ext cx="297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4" name="文本框 5"/>
            <p:cNvSpPr txBox="1">
              <a:spLocks noChangeArrowheads="1"/>
            </p:cNvSpPr>
            <p:nvPr/>
          </p:nvSpPr>
          <p:spPr bwMode="gray">
            <a:xfrm>
              <a:off x="1539" y="1310"/>
              <a:ext cx="234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统计调查的相关规定</a:t>
              </a:r>
            </a:p>
          </p:txBody>
        </p:sp>
      </p:grpSp>
      <p:grpSp>
        <p:nvGrpSpPr>
          <p:cNvPr id="5" name="组合 9"/>
          <p:cNvGrpSpPr>
            <a:grpSpLocks/>
          </p:cNvGrpSpPr>
          <p:nvPr/>
        </p:nvGrpSpPr>
        <p:grpSpPr bwMode="auto">
          <a:xfrm>
            <a:off x="3252975" y="3947866"/>
            <a:ext cx="5865091" cy="643227"/>
            <a:chOff x="1344" y="2331"/>
            <a:chExt cx="2976" cy="288"/>
          </a:xfrm>
        </p:grpSpPr>
        <p:sp>
          <p:nvSpPr>
            <p:cNvPr id="6" name="自选图形 10"/>
            <p:cNvSpPr>
              <a:spLocks noChangeArrowheads="1"/>
            </p:cNvSpPr>
            <p:nvPr/>
          </p:nvSpPr>
          <p:spPr bwMode="gray">
            <a:xfrm>
              <a:off x="1344" y="2331"/>
              <a:ext cx="297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7" name="文本框 11"/>
            <p:cNvSpPr txBox="1">
              <a:spLocks noChangeArrowheads="1"/>
            </p:cNvSpPr>
            <p:nvPr/>
          </p:nvSpPr>
          <p:spPr bwMode="gray">
            <a:xfrm>
              <a:off x="1539" y="2366"/>
              <a:ext cx="234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地勘行业统计调查指标解释</a:t>
              </a:r>
            </a:p>
          </p:txBody>
        </p:sp>
      </p:grpSp>
      <p:grpSp>
        <p:nvGrpSpPr>
          <p:cNvPr id="8" name="组合 12"/>
          <p:cNvGrpSpPr>
            <a:grpSpLocks/>
          </p:cNvGrpSpPr>
          <p:nvPr/>
        </p:nvGrpSpPr>
        <p:grpSpPr bwMode="auto">
          <a:xfrm>
            <a:off x="3058593" y="2457158"/>
            <a:ext cx="6068083" cy="643227"/>
            <a:chOff x="1241" y="2907"/>
            <a:chExt cx="3079" cy="288"/>
          </a:xfrm>
        </p:grpSpPr>
        <p:sp>
          <p:nvSpPr>
            <p:cNvPr id="9" name="自选图形 13"/>
            <p:cNvSpPr>
              <a:spLocks noChangeArrowheads="1"/>
            </p:cNvSpPr>
            <p:nvPr/>
          </p:nvSpPr>
          <p:spPr bwMode="gray">
            <a:xfrm>
              <a:off x="1344" y="2907"/>
              <a:ext cx="297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10" name="文本框 14"/>
            <p:cNvSpPr txBox="1">
              <a:spLocks noChangeArrowheads="1"/>
            </p:cNvSpPr>
            <p:nvPr/>
          </p:nvSpPr>
          <p:spPr bwMode="gray">
            <a:xfrm>
              <a:off x="1241" y="2947"/>
              <a:ext cx="293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地勘行业统计调查指标体系</a:t>
              </a:r>
            </a:p>
          </p:txBody>
        </p:sp>
      </p:grpSp>
      <p:grpSp>
        <p:nvGrpSpPr>
          <p:cNvPr id="12" name="组合 9"/>
          <p:cNvGrpSpPr>
            <a:grpSpLocks/>
          </p:cNvGrpSpPr>
          <p:nvPr/>
        </p:nvGrpSpPr>
        <p:grpSpPr bwMode="auto">
          <a:xfrm>
            <a:off x="3261585" y="5357663"/>
            <a:ext cx="5865091" cy="643227"/>
            <a:chOff x="1344" y="2331"/>
            <a:chExt cx="2976" cy="288"/>
          </a:xfrm>
        </p:grpSpPr>
        <p:sp>
          <p:nvSpPr>
            <p:cNvPr id="13" name="自选图形 10"/>
            <p:cNvSpPr>
              <a:spLocks noChangeArrowheads="1"/>
            </p:cNvSpPr>
            <p:nvPr/>
          </p:nvSpPr>
          <p:spPr bwMode="gray">
            <a:xfrm>
              <a:off x="1344" y="2331"/>
              <a:ext cx="2976" cy="288"/>
            </a:xfrm>
            <a:prstGeom prst="roundRect">
              <a:avLst>
                <a:gd name="adj" fmla="val 16667"/>
              </a:avLst>
            </a:prstGeom>
            <a:solidFill>
              <a:schemeClr val="accent4">
                <a:lumMod val="60000"/>
                <a:lumOff val="40000"/>
              </a:schemeClr>
            </a:soli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14" name="文本框 11"/>
            <p:cNvSpPr txBox="1">
              <a:spLocks noChangeArrowheads="1"/>
            </p:cNvSpPr>
            <p:nvPr/>
          </p:nvSpPr>
          <p:spPr bwMode="gray">
            <a:xfrm>
              <a:off x="1539" y="2366"/>
              <a:ext cx="234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统计调查中注意的事项</a:t>
              </a:r>
            </a:p>
          </p:txBody>
        </p:sp>
      </p:grpSp>
    </p:spTree>
    <p:extLst>
      <p:ext uri="{BB962C8B-B14F-4D97-AF65-F5344CB8AC3E}">
        <p14:creationId xmlns:p14="http://schemas.microsoft.com/office/powerpoint/2010/main" val="1873807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0901" y="927472"/>
            <a:ext cx="5530361" cy="477054"/>
          </a:xfrm>
          <a:prstGeom prst="rect">
            <a:avLst/>
          </a:prstGeom>
        </p:spPr>
        <p:txBody>
          <a:bodyPr wrap="square">
            <a:spAutoFit/>
          </a:bodyPr>
          <a:lstStyle/>
          <a:p>
            <a:pPr algn="ctr">
              <a:lnSpc>
                <a:spcPts val="3000"/>
              </a:lnSpc>
              <a:spcAft>
                <a:spcPts val="0"/>
              </a:spcAft>
            </a:pPr>
            <a:r>
              <a:rPr lang="zh-CN" altLang="en-US" sz="3200" kern="100" dirty="0">
                <a:solidFill>
                  <a:srgbClr val="FF0000"/>
                </a:solidFill>
                <a:latin typeface="Calibri" panose="020F0502020204030204" pitchFamily="34" charset="0"/>
                <a:ea typeface="方正小标宋简体"/>
                <a:cs typeface="方正小标宋简体"/>
              </a:rPr>
              <a:t>一、什么是地质勘查单位</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188312" y="1658472"/>
            <a:ext cx="9815145" cy="2440925"/>
          </a:xfrm>
          <a:prstGeom prst="rect">
            <a:avLst/>
          </a:prstGeom>
        </p:spPr>
        <p:txBody>
          <a:bodyPr wrap="square">
            <a:spAutoFit/>
          </a:bodyPr>
          <a:lstStyle/>
          <a:p>
            <a:pPr indent="408305" algn="just">
              <a:lnSpc>
                <a:spcPct val="150000"/>
              </a:lnSpc>
              <a:spcAft>
                <a:spcPts val="0"/>
              </a:spcAft>
            </a:pPr>
            <a:r>
              <a:rPr lang="zh-CN" altLang="zh-CN" sz="2000" kern="100" dirty="0">
                <a:latin typeface="Calibri" panose="020F0502020204030204" pitchFamily="34" charset="0"/>
                <a:ea typeface="仿宋_GB2312" panose="02010609030101010101" pitchFamily="49" charset="-122"/>
                <a:cs typeface="Times New Roman" panose="02020603050405020304" pitchFamily="18" charset="0"/>
              </a:rPr>
              <a:t>地质勘查单位</a:t>
            </a:r>
            <a:r>
              <a:rPr lang="zh-CN" altLang="en-US" sz="2000" kern="100" dirty="0">
                <a:latin typeface="Calibri" panose="020F0502020204030204" pitchFamily="34" charset="0"/>
                <a:ea typeface="仿宋_GB2312" panose="02010609030101010101" pitchFamily="49" charset="-122"/>
                <a:cs typeface="Times New Roman" panose="02020603050405020304" pitchFamily="18" charset="0"/>
              </a:rPr>
              <a:t>：</a:t>
            </a:r>
            <a:r>
              <a:rPr lang="zh-CN" altLang="zh-CN" sz="2000" kern="100" dirty="0">
                <a:latin typeface="Calibri" panose="020F0502020204030204" pitchFamily="34" charset="0"/>
                <a:ea typeface="仿宋_GB2312" panose="02010609030101010101" pitchFamily="49" charset="-122"/>
                <a:cs typeface="Times New Roman" panose="02020603050405020304" pitchFamily="18" charset="0"/>
              </a:rPr>
              <a:t>在中华人民共和国境内以及我国管辖的其他海域从事地质勘查活动的企业法人、事业单位法人和其他组织</a:t>
            </a:r>
            <a:r>
              <a:rPr lang="zh-CN" altLang="en-US" sz="2000" kern="100" dirty="0">
                <a:latin typeface="Calibri" panose="020F0502020204030204" pitchFamily="34" charset="0"/>
                <a:ea typeface="仿宋_GB2312" panose="02010609030101010101" pitchFamily="49" charset="-122"/>
                <a:cs typeface="Times New Roman" panose="02020603050405020304" pitchFamily="18" charset="0"/>
              </a:rPr>
              <a:t>。</a:t>
            </a:r>
            <a:r>
              <a:rPr lang="zh-CN" altLang="zh-CN" sz="2000" kern="100" dirty="0">
                <a:ea typeface="仿宋_GB2312" panose="02010609030101010101" pitchFamily="49" charset="-122"/>
                <a:cs typeface="Times New Roman" panose="02020603050405020304" pitchFamily="18" charset="0"/>
              </a:rPr>
              <a:t>地质勘查活动是指为满足经济社会发展中的</a:t>
            </a:r>
            <a:r>
              <a:rPr lang="zh-CN" altLang="zh-CN" sz="2400" b="1" kern="100" dirty="0">
                <a:solidFill>
                  <a:srgbClr val="FF0000"/>
                </a:solidFill>
                <a:ea typeface="仿宋_GB2312" panose="02010609030101010101" pitchFamily="49" charset="-122"/>
                <a:cs typeface="Times New Roman" panose="02020603050405020304" pitchFamily="18" charset="0"/>
              </a:rPr>
              <a:t>资源</a:t>
            </a:r>
            <a:r>
              <a:rPr lang="zh-CN" altLang="zh-CN" sz="2000" kern="100" dirty="0">
                <a:ea typeface="仿宋_GB2312" panose="02010609030101010101" pitchFamily="49" charset="-122"/>
                <a:cs typeface="Times New Roman" panose="02020603050405020304" pitchFamily="18" charset="0"/>
              </a:rPr>
              <a:t>供给、</a:t>
            </a:r>
            <a:r>
              <a:rPr lang="zh-CN" altLang="zh-CN" sz="2400" b="1" kern="100" dirty="0">
                <a:solidFill>
                  <a:srgbClr val="FF0000"/>
                </a:solidFill>
                <a:ea typeface="仿宋_GB2312" panose="02010609030101010101" pitchFamily="49" charset="-122"/>
                <a:cs typeface="Times New Roman" panose="02020603050405020304" pitchFamily="18" charset="0"/>
              </a:rPr>
              <a:t>环境</a:t>
            </a:r>
            <a:r>
              <a:rPr lang="zh-CN" altLang="zh-CN" sz="2000" kern="100" dirty="0">
                <a:ea typeface="仿宋_GB2312" panose="02010609030101010101" pitchFamily="49" charset="-122"/>
                <a:cs typeface="Times New Roman" panose="02020603050405020304" pitchFamily="18" charset="0"/>
              </a:rPr>
              <a:t>保护、</a:t>
            </a:r>
            <a:r>
              <a:rPr lang="zh-CN" altLang="zh-CN" sz="2400" b="1" kern="100" dirty="0">
                <a:solidFill>
                  <a:srgbClr val="FF0000"/>
                </a:solidFill>
                <a:ea typeface="仿宋_GB2312" panose="02010609030101010101" pitchFamily="49" charset="-122"/>
                <a:cs typeface="Times New Roman" panose="02020603050405020304" pitchFamily="18" charset="0"/>
              </a:rPr>
              <a:t>防灾</a:t>
            </a:r>
            <a:r>
              <a:rPr lang="zh-CN" altLang="zh-CN" sz="2000" kern="100" dirty="0">
                <a:ea typeface="仿宋_GB2312" panose="02010609030101010101" pitchFamily="49" charset="-122"/>
                <a:cs typeface="Times New Roman" panose="02020603050405020304" pitchFamily="18" charset="0"/>
              </a:rPr>
              <a:t>减灾以及其他生产生活需要，运用地球科学理论和相关技术、方法、手段，对客观地质体或矿产资源进行调查、勘查、监测、测试、评价、科学研究及相关的技术服务等行为或过程。</a:t>
            </a:r>
            <a:endParaRPr lang="zh-CN" altLang="en-US" sz="2000" dirty="0"/>
          </a:p>
        </p:txBody>
      </p:sp>
      <p:pic>
        <p:nvPicPr>
          <p:cNvPr id="4"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01" y="4497632"/>
            <a:ext cx="11127167" cy="172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099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5477" y="654910"/>
            <a:ext cx="5530361" cy="477054"/>
          </a:xfrm>
          <a:prstGeom prst="rect">
            <a:avLst/>
          </a:prstGeom>
        </p:spPr>
        <p:txBody>
          <a:bodyPr wrap="square">
            <a:spAutoFit/>
          </a:bodyPr>
          <a:lstStyle/>
          <a:p>
            <a:pPr algn="ctr">
              <a:lnSpc>
                <a:spcPts val="3000"/>
              </a:lnSpc>
              <a:spcAft>
                <a:spcPts val="0"/>
              </a:spcAft>
            </a:pPr>
            <a:r>
              <a:rPr lang="zh-CN" altLang="en-US" sz="3200" kern="100" dirty="0">
                <a:solidFill>
                  <a:srgbClr val="FF0000"/>
                </a:solidFill>
                <a:latin typeface="Calibri" panose="020F0502020204030204" pitchFamily="34" charset="0"/>
                <a:ea typeface="方正小标宋简体"/>
                <a:cs typeface="方正小标宋简体"/>
              </a:rPr>
              <a:t>二、地勘单位的类别划分</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2287465" y="1276380"/>
            <a:ext cx="7376746" cy="962956"/>
          </a:xfrm>
          <a:prstGeom prst="rect">
            <a:avLst/>
          </a:prstGeom>
          <a:noFill/>
        </p:spPr>
        <p:txBody>
          <a:bodyPr wrap="square" rtlCol="0">
            <a:spAutoFit/>
          </a:bodyPr>
          <a:lstStyle/>
          <a:p>
            <a:pPr>
              <a:lnSpc>
                <a:spcPct val="150000"/>
              </a:lnSpc>
            </a:pPr>
            <a:r>
              <a:rPr lang="zh-CN" altLang="en-US" sz="2000" kern="100" dirty="0">
                <a:latin typeface="Calibri" panose="020F0502020204030204" pitchFamily="34" charset="0"/>
                <a:ea typeface="仿宋" panose="02010609060101010101" pitchFamily="49" charset="-122"/>
                <a:cs typeface="Times New Roman" panose="02020603050405020304" pitchFamily="18" charset="0"/>
              </a:rPr>
              <a:t>从单位性质上，分为：地勘事业单位、地勘企业；</a:t>
            </a:r>
            <a:endParaRPr lang="en-US" altLang="zh-CN" sz="2000" kern="100" dirty="0">
              <a:latin typeface="Calibri" panose="020F0502020204030204" pitchFamily="34" charset="0"/>
              <a:ea typeface="仿宋" panose="02010609060101010101" pitchFamily="49" charset="-122"/>
              <a:cs typeface="Times New Roman" panose="02020603050405020304" pitchFamily="18" charset="0"/>
            </a:endParaRPr>
          </a:p>
          <a:p>
            <a:pPr>
              <a:lnSpc>
                <a:spcPct val="150000"/>
              </a:lnSpc>
            </a:pPr>
            <a:r>
              <a:rPr lang="zh-CN" altLang="en-US" sz="2000" kern="100" dirty="0">
                <a:latin typeface="Calibri" panose="020F0502020204030204" pitchFamily="34" charset="0"/>
                <a:ea typeface="仿宋" panose="02010609060101010101" pitchFamily="49" charset="-122"/>
                <a:cs typeface="Times New Roman" panose="02020603050405020304" pitchFamily="18" charset="0"/>
              </a:rPr>
              <a:t>从管理属性上，分为：中央管理、属地化管理、其他。</a:t>
            </a:r>
          </a:p>
        </p:txBody>
      </p:sp>
      <p:graphicFrame>
        <p:nvGraphicFramePr>
          <p:cNvPr id="4" name="表格 3"/>
          <p:cNvGraphicFramePr>
            <a:graphicFrameLocks noGrp="1"/>
          </p:cNvGraphicFramePr>
          <p:nvPr>
            <p:extLst>
              <p:ext uri="{D42A27DB-BD31-4B8C-83A1-F6EECF244321}">
                <p14:modId xmlns:p14="http://schemas.microsoft.com/office/powerpoint/2010/main" val="1472249731"/>
              </p:ext>
            </p:extLst>
          </p:nvPr>
        </p:nvGraphicFramePr>
        <p:xfrm>
          <a:off x="592016" y="3346708"/>
          <a:ext cx="5237284" cy="3087055"/>
        </p:xfrm>
        <a:graphic>
          <a:graphicData uri="http://schemas.openxmlformats.org/drawingml/2006/table">
            <a:tbl>
              <a:tblPr firstRow="1" firstCol="1" bandRow="1">
                <a:tableStyleId>{5C22544A-7EE6-4342-B048-85BDC9FD1C3A}</a:tableStyleId>
              </a:tblPr>
              <a:tblGrid>
                <a:gridCol w="5237284">
                  <a:extLst>
                    <a:ext uri="{9D8B030D-6E8A-4147-A177-3AD203B41FA5}">
                      <a16:colId xmlns="" xmlns:a16="http://schemas.microsoft.com/office/drawing/2014/main" val="4081352936"/>
                    </a:ext>
                  </a:extLst>
                </a:gridCol>
              </a:tblGrid>
              <a:tr h="397465">
                <a:tc>
                  <a:txBody>
                    <a:bodyPr/>
                    <a:lstStyle/>
                    <a:p>
                      <a:pPr marL="0" algn="l" defTabSz="914400" rtl="0" eaLnBrk="1" latinLnBrk="0" hangingPunct="1">
                        <a:spcAft>
                          <a:spcPts val="0"/>
                        </a:spcAft>
                      </a:pPr>
                      <a:r>
                        <a:rPr lang="zh-CN" sz="2000" b="0" kern="100" dirty="0">
                          <a:solidFill>
                            <a:schemeClr val="tx1"/>
                          </a:solidFill>
                          <a:latin typeface="Calibri" panose="020F0502020204030204" pitchFamily="34" charset="0"/>
                          <a:ea typeface="仿宋" panose="02010609060101010101" pitchFamily="49" charset="-122"/>
                          <a:cs typeface="Times New Roman" panose="02020603050405020304" pitchFamily="18" charset="0"/>
                        </a:rPr>
                        <a:t>中国地质调查局</a:t>
                      </a:r>
                    </a:p>
                  </a:txBody>
                  <a:tcPr marL="68580" marR="68580" marT="0" marB="0" anchor="ctr">
                    <a:noFill/>
                  </a:tcPr>
                </a:tc>
                <a:extLst>
                  <a:ext uri="{0D108BD9-81ED-4DB2-BD59-A6C34878D82A}">
                    <a16:rowId xmlns="" xmlns:a16="http://schemas.microsoft.com/office/drawing/2014/main" val="3337619420"/>
                  </a:ext>
                </a:extLst>
              </a:tr>
              <a:tr h="397465">
                <a:tc>
                  <a:txBody>
                    <a:bodyPr/>
                    <a:lstStyle/>
                    <a:p>
                      <a:pPr marL="0" algn="l" defTabSz="914400" rtl="0" eaLnBrk="1" latinLnBrk="0" hangingPunct="1">
                        <a:spcAft>
                          <a:spcPts val="0"/>
                        </a:spcAft>
                      </a:pPr>
                      <a:r>
                        <a:rPr lang="zh-CN" sz="2000" b="0" kern="100" dirty="0">
                          <a:solidFill>
                            <a:schemeClr val="tx1"/>
                          </a:solidFill>
                          <a:latin typeface="Calibri" panose="020F0502020204030204" pitchFamily="34" charset="0"/>
                          <a:ea typeface="仿宋" panose="02010609060101010101" pitchFamily="49" charset="-122"/>
                          <a:cs typeface="Times New Roman" panose="02020603050405020304" pitchFamily="18" charset="0"/>
                        </a:rPr>
                        <a:t>中国地质调查局自然资源</a:t>
                      </a:r>
                      <a:r>
                        <a:rPr lang="zh-CN" altLang="en-US" sz="2000" b="0" kern="100" dirty="0">
                          <a:solidFill>
                            <a:schemeClr val="tx1"/>
                          </a:solidFill>
                          <a:latin typeface="Calibri" panose="020F0502020204030204" pitchFamily="34" charset="0"/>
                          <a:ea typeface="仿宋" panose="02010609060101010101" pitchFamily="49" charset="-122"/>
                          <a:cs typeface="Times New Roman" panose="02020603050405020304" pitchFamily="18" charset="0"/>
                        </a:rPr>
                        <a:t>综合</a:t>
                      </a:r>
                      <a:r>
                        <a:rPr lang="zh-CN" sz="2000" b="0" kern="100" dirty="0">
                          <a:solidFill>
                            <a:schemeClr val="tx1"/>
                          </a:solidFill>
                          <a:latin typeface="Calibri" panose="020F0502020204030204" pitchFamily="34" charset="0"/>
                          <a:ea typeface="仿宋" panose="02010609060101010101" pitchFamily="49" charset="-122"/>
                          <a:cs typeface="Times New Roman" panose="02020603050405020304" pitchFamily="18" charset="0"/>
                        </a:rPr>
                        <a:t>调查</a:t>
                      </a:r>
                      <a:r>
                        <a:rPr lang="zh-CN" altLang="en-US" sz="2000" b="0" kern="100" dirty="0">
                          <a:solidFill>
                            <a:schemeClr val="tx1"/>
                          </a:solidFill>
                          <a:latin typeface="Calibri" panose="020F0502020204030204" pitchFamily="34" charset="0"/>
                          <a:ea typeface="仿宋" panose="02010609060101010101" pitchFamily="49" charset="-122"/>
                          <a:cs typeface="Times New Roman" panose="02020603050405020304" pitchFamily="18" charset="0"/>
                        </a:rPr>
                        <a:t>指挥</a:t>
                      </a:r>
                      <a:r>
                        <a:rPr lang="zh-CN" sz="2000" b="0" kern="100" dirty="0">
                          <a:solidFill>
                            <a:schemeClr val="tx1"/>
                          </a:solidFill>
                          <a:latin typeface="Calibri" panose="020F0502020204030204" pitchFamily="34" charset="0"/>
                          <a:ea typeface="仿宋" panose="02010609060101010101" pitchFamily="49" charset="-122"/>
                          <a:cs typeface="Times New Roman" panose="02020603050405020304" pitchFamily="18" charset="0"/>
                        </a:rPr>
                        <a:t>中心</a:t>
                      </a:r>
                    </a:p>
                  </a:txBody>
                  <a:tcPr marL="68580" marR="68580" marT="0" marB="0" anchor="ctr">
                    <a:noFill/>
                  </a:tcPr>
                </a:tc>
                <a:extLst>
                  <a:ext uri="{0D108BD9-81ED-4DB2-BD59-A6C34878D82A}">
                    <a16:rowId xmlns="" xmlns:a16="http://schemas.microsoft.com/office/drawing/2014/main" val="2287756452"/>
                  </a:ext>
                </a:extLst>
              </a:tr>
              <a:tr h="205748">
                <a:tc>
                  <a:txBody>
                    <a:bodyPr/>
                    <a:lstStyle/>
                    <a:p>
                      <a:pPr marL="0" algn="l" defTabSz="914400" rtl="0" eaLnBrk="1" latinLnBrk="0" hangingPunct="1">
                        <a:spcAft>
                          <a:spcPts val="0"/>
                        </a:spcAft>
                      </a:pPr>
                      <a:r>
                        <a:rPr lang="zh-CN" sz="2000" b="0" kern="100" dirty="0">
                          <a:solidFill>
                            <a:schemeClr val="tx1"/>
                          </a:solidFill>
                          <a:latin typeface="Calibri" panose="020F0502020204030204" pitchFamily="34" charset="0"/>
                          <a:ea typeface="仿宋" panose="02010609060101010101" pitchFamily="49" charset="-122"/>
                          <a:cs typeface="Times New Roman" panose="02020603050405020304" pitchFamily="18" charset="0"/>
                        </a:rPr>
                        <a:t>中国冶金地质总局</a:t>
                      </a:r>
                    </a:p>
                  </a:txBody>
                  <a:tcPr marL="68580" marR="68580" marT="0" marB="0" anchor="ctr">
                    <a:noFill/>
                  </a:tcPr>
                </a:tc>
                <a:extLst>
                  <a:ext uri="{0D108BD9-81ED-4DB2-BD59-A6C34878D82A}">
                    <a16:rowId xmlns="" xmlns:a16="http://schemas.microsoft.com/office/drawing/2014/main" val="1771235379"/>
                  </a:ext>
                </a:extLst>
              </a:tr>
              <a:tr h="397465">
                <a:tc>
                  <a:txBody>
                    <a:bodyPr/>
                    <a:lstStyle/>
                    <a:p>
                      <a:pPr marL="0" algn="l" defTabSz="914400" rtl="0" eaLnBrk="1" latinLnBrk="0" hangingPunct="1">
                        <a:spcAft>
                          <a:spcPts val="0"/>
                        </a:spcAft>
                      </a:pPr>
                      <a:r>
                        <a:rPr lang="zh-CN" sz="2000" b="0" kern="100" dirty="0">
                          <a:solidFill>
                            <a:schemeClr val="tx1"/>
                          </a:solidFill>
                          <a:latin typeface="Calibri" panose="020F0502020204030204" pitchFamily="34" charset="0"/>
                          <a:ea typeface="仿宋" panose="02010609060101010101" pitchFamily="49" charset="-122"/>
                          <a:cs typeface="Times New Roman" panose="02020603050405020304" pitchFamily="18" charset="0"/>
                        </a:rPr>
                        <a:t>中国煤炭地质总局</a:t>
                      </a:r>
                    </a:p>
                  </a:txBody>
                  <a:tcPr marL="68580" marR="68580" marT="0" marB="0" anchor="ctr">
                    <a:noFill/>
                  </a:tcPr>
                </a:tc>
                <a:extLst>
                  <a:ext uri="{0D108BD9-81ED-4DB2-BD59-A6C34878D82A}">
                    <a16:rowId xmlns="" xmlns:a16="http://schemas.microsoft.com/office/drawing/2014/main" val="3358365913"/>
                  </a:ext>
                </a:extLst>
              </a:tr>
              <a:tr h="397465">
                <a:tc>
                  <a:txBody>
                    <a:bodyPr/>
                    <a:lstStyle/>
                    <a:p>
                      <a:pPr marL="0" algn="l" defTabSz="914400" rtl="0" eaLnBrk="1" latinLnBrk="0" hangingPunct="1">
                        <a:spcAft>
                          <a:spcPts val="0"/>
                        </a:spcAft>
                      </a:pPr>
                      <a:r>
                        <a:rPr lang="zh-CN" sz="2000" b="0" kern="100" dirty="0">
                          <a:solidFill>
                            <a:schemeClr val="tx1"/>
                          </a:solidFill>
                          <a:latin typeface="Calibri" panose="020F0502020204030204" pitchFamily="34" charset="0"/>
                          <a:ea typeface="仿宋" panose="02010609060101010101" pitchFamily="49" charset="-122"/>
                          <a:cs typeface="Times New Roman" panose="02020603050405020304" pitchFamily="18" charset="0"/>
                        </a:rPr>
                        <a:t>中国核工业地质局</a:t>
                      </a:r>
                    </a:p>
                  </a:txBody>
                  <a:tcPr marL="68580" marR="68580" marT="0" marB="0" anchor="ctr">
                    <a:noFill/>
                  </a:tcPr>
                </a:tc>
                <a:extLst>
                  <a:ext uri="{0D108BD9-81ED-4DB2-BD59-A6C34878D82A}">
                    <a16:rowId xmlns="" xmlns:a16="http://schemas.microsoft.com/office/drawing/2014/main" val="1817824078"/>
                  </a:ext>
                </a:extLst>
              </a:tr>
              <a:tr h="397465">
                <a:tc>
                  <a:txBody>
                    <a:bodyPr/>
                    <a:lstStyle/>
                    <a:p>
                      <a:pPr marL="0" algn="l" defTabSz="914400" rtl="0" eaLnBrk="1" latinLnBrk="0" hangingPunct="1">
                        <a:spcAft>
                          <a:spcPts val="0"/>
                        </a:spcAft>
                      </a:pPr>
                      <a:r>
                        <a:rPr lang="zh-CN" sz="2000" b="0" kern="100" dirty="0">
                          <a:solidFill>
                            <a:schemeClr val="tx1"/>
                          </a:solidFill>
                          <a:latin typeface="Calibri" panose="020F0502020204030204" pitchFamily="34" charset="0"/>
                          <a:ea typeface="仿宋" panose="02010609060101010101" pitchFamily="49" charset="-122"/>
                          <a:cs typeface="Times New Roman" panose="02020603050405020304" pitchFamily="18" charset="0"/>
                        </a:rPr>
                        <a:t>中国建筑材料工业地质勘查中心</a:t>
                      </a:r>
                    </a:p>
                  </a:txBody>
                  <a:tcPr marL="68580" marR="68580" marT="0" marB="0" anchor="ctr">
                    <a:noFill/>
                  </a:tcPr>
                </a:tc>
                <a:extLst>
                  <a:ext uri="{0D108BD9-81ED-4DB2-BD59-A6C34878D82A}">
                    <a16:rowId xmlns="" xmlns:a16="http://schemas.microsoft.com/office/drawing/2014/main" val="1925224191"/>
                  </a:ext>
                </a:extLst>
              </a:tr>
              <a:tr h="397465">
                <a:tc>
                  <a:txBody>
                    <a:bodyPr/>
                    <a:lstStyle/>
                    <a:p>
                      <a:pPr marL="0" algn="l" defTabSz="914400" rtl="0" eaLnBrk="1" latinLnBrk="0" hangingPunct="1">
                        <a:spcAft>
                          <a:spcPts val="0"/>
                        </a:spcAft>
                      </a:pPr>
                      <a:r>
                        <a:rPr lang="zh-CN" sz="2000" b="0" kern="100" dirty="0">
                          <a:solidFill>
                            <a:schemeClr val="tx1"/>
                          </a:solidFill>
                          <a:latin typeface="Calibri" panose="020F0502020204030204" pitchFamily="34" charset="0"/>
                          <a:ea typeface="仿宋" panose="02010609060101010101" pitchFamily="49" charset="-122"/>
                          <a:cs typeface="Times New Roman" panose="02020603050405020304" pitchFamily="18" charset="0"/>
                        </a:rPr>
                        <a:t>中化地质矿山总局</a:t>
                      </a:r>
                    </a:p>
                  </a:txBody>
                  <a:tcPr marL="68580" marR="68580" marT="0" marB="0" anchor="ctr">
                    <a:noFill/>
                  </a:tcPr>
                </a:tc>
                <a:extLst>
                  <a:ext uri="{0D108BD9-81ED-4DB2-BD59-A6C34878D82A}">
                    <a16:rowId xmlns="" xmlns:a16="http://schemas.microsoft.com/office/drawing/2014/main" val="144366536"/>
                  </a:ext>
                </a:extLst>
              </a:tr>
              <a:tr h="397465">
                <a:tc>
                  <a:txBody>
                    <a:bodyPr/>
                    <a:lstStyle/>
                    <a:p>
                      <a:pPr marL="0" algn="l" defTabSz="914400" rtl="0" eaLnBrk="1" latinLnBrk="0" hangingPunct="1">
                        <a:spcAft>
                          <a:spcPts val="0"/>
                        </a:spcAft>
                      </a:pPr>
                      <a:r>
                        <a:rPr lang="zh-CN" sz="2000" b="0" kern="100" dirty="0">
                          <a:solidFill>
                            <a:schemeClr val="tx1"/>
                          </a:solidFill>
                          <a:latin typeface="Calibri" panose="020F0502020204030204" pitchFamily="34" charset="0"/>
                          <a:ea typeface="仿宋" panose="02010609060101010101" pitchFamily="49" charset="-122"/>
                          <a:cs typeface="Times New Roman" panose="02020603050405020304" pitchFamily="18" charset="0"/>
                        </a:rPr>
                        <a:t>有色金属矿产地质调查中心</a:t>
                      </a:r>
                    </a:p>
                  </a:txBody>
                  <a:tcPr marL="68580" marR="68580" marT="0" marB="0" anchor="ctr">
                    <a:noFill/>
                  </a:tcPr>
                </a:tc>
                <a:extLst>
                  <a:ext uri="{0D108BD9-81ED-4DB2-BD59-A6C34878D82A}">
                    <a16:rowId xmlns="" xmlns:a16="http://schemas.microsoft.com/office/drawing/2014/main" val="1229062969"/>
                  </a:ext>
                </a:extLst>
              </a:tr>
            </a:tbl>
          </a:graphicData>
        </a:graphic>
      </p:graphicFrame>
      <p:sp>
        <p:nvSpPr>
          <p:cNvPr id="5" name="矩形 4"/>
          <p:cNvSpPr/>
          <p:nvPr/>
        </p:nvSpPr>
        <p:spPr>
          <a:xfrm>
            <a:off x="6371351" y="2779516"/>
            <a:ext cx="5278457" cy="1938992"/>
          </a:xfrm>
          <a:prstGeom prst="rect">
            <a:avLst/>
          </a:prstGeom>
        </p:spPr>
        <p:txBody>
          <a:bodyPr wrap="square">
            <a:spAutoFit/>
          </a:bodyPr>
          <a:lstStyle/>
          <a:p>
            <a:pPr>
              <a:lnSpc>
                <a:spcPct val="150000"/>
              </a:lnSpc>
            </a:pPr>
            <a:r>
              <a:rPr lang="zh-CN" altLang="en-US" sz="2000" b="1" kern="100" dirty="0">
                <a:latin typeface="Calibri" panose="020F0502020204030204" pitchFamily="34" charset="0"/>
                <a:ea typeface="仿宋" panose="02010609060101010101" pitchFamily="49" charset="-122"/>
                <a:cs typeface="Times New Roman" panose="02020603050405020304" pitchFamily="18" charset="0"/>
              </a:rPr>
              <a:t>属地化管理：</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北京市地质矿产勘查院</a:t>
            </a:r>
            <a:r>
              <a:rPr lang="zh-CN" altLang="en-US" sz="2000" kern="100" dirty="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天津华北地质勘查局</a:t>
            </a:r>
            <a:r>
              <a:rPr lang="zh-CN" altLang="en-US" sz="2000" kern="100" dirty="0">
                <a:latin typeface="Calibri" panose="020F0502020204030204" pitchFamily="34" charset="0"/>
                <a:ea typeface="仿宋" panose="02010609060101010101" pitchFamily="49" charset="-122"/>
                <a:cs typeface="Times New Roman" panose="02020603050405020304" pitchFamily="18" charset="0"/>
              </a:rPr>
              <a:t>、山西省煤炭地质局、</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辽宁省地质勘探矿业集团有限责任公司</a:t>
            </a:r>
            <a:r>
              <a:rPr lang="zh-CN" altLang="en-US" sz="2000" kern="100" dirty="0">
                <a:latin typeface="Calibri" panose="020F0502020204030204" pitchFamily="34" charset="0"/>
                <a:ea typeface="仿宋" panose="02010609060101010101" pitchFamily="49" charset="-122"/>
                <a:cs typeface="Times New Roman" panose="02020603050405020304" pitchFamily="18" charset="0"/>
              </a:rPr>
              <a:t>、</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陕西地矿集团有限公司</a:t>
            </a:r>
            <a:r>
              <a:rPr lang="zh-CN" altLang="en-US" sz="2000" kern="100" dirty="0">
                <a:latin typeface="Calibri" panose="020F0502020204030204" pitchFamily="34" charset="0"/>
                <a:ea typeface="仿宋" panose="02010609060101010101" pitchFamily="49" charset="-122"/>
                <a:cs typeface="Times New Roman" panose="02020603050405020304" pitchFamily="18" charset="0"/>
              </a:rPr>
              <a:t>等</a:t>
            </a:r>
            <a:r>
              <a:rPr lang="en-US" altLang="zh-CN" sz="2000" kern="100" dirty="0">
                <a:latin typeface="Calibri" panose="020F0502020204030204" pitchFamily="34" charset="0"/>
                <a:ea typeface="仿宋" panose="02010609060101010101" pitchFamily="49" charset="-122"/>
                <a:cs typeface="Times New Roman" panose="02020603050405020304" pitchFamily="18" charset="0"/>
              </a:rPr>
              <a:t>78</a:t>
            </a:r>
            <a:r>
              <a:rPr lang="zh-CN" altLang="en-US" sz="2000" kern="100" dirty="0">
                <a:latin typeface="Calibri" panose="020F0502020204030204" pitchFamily="34" charset="0"/>
                <a:ea typeface="仿宋" panose="02010609060101010101" pitchFamily="49" charset="-122"/>
                <a:cs typeface="Times New Roman" panose="02020603050405020304" pitchFamily="18" charset="0"/>
              </a:rPr>
              <a:t>家单位。</a:t>
            </a:r>
          </a:p>
        </p:txBody>
      </p:sp>
      <p:sp>
        <p:nvSpPr>
          <p:cNvPr id="6" name="矩形 5"/>
          <p:cNvSpPr/>
          <p:nvPr/>
        </p:nvSpPr>
        <p:spPr>
          <a:xfrm>
            <a:off x="1082836" y="2779516"/>
            <a:ext cx="1475084" cy="400110"/>
          </a:xfrm>
          <a:prstGeom prst="rect">
            <a:avLst/>
          </a:prstGeom>
        </p:spPr>
        <p:txBody>
          <a:bodyPr wrap="none">
            <a:spAutoFit/>
          </a:bodyPr>
          <a:lstStyle/>
          <a:p>
            <a:r>
              <a:rPr lang="zh-CN" altLang="en-US" sz="2000" b="1" kern="100" dirty="0">
                <a:latin typeface="Calibri" panose="020F0502020204030204" pitchFamily="34" charset="0"/>
                <a:ea typeface="仿宋" panose="02010609060101010101" pitchFamily="49" charset="-122"/>
                <a:cs typeface="Times New Roman" panose="02020603050405020304" pitchFamily="18" charset="0"/>
              </a:rPr>
              <a:t>中央管理：</a:t>
            </a:r>
            <a:endParaRPr lang="zh-CN" altLang="en-US" sz="2000" b="1" dirty="0"/>
          </a:p>
        </p:txBody>
      </p:sp>
    </p:spTree>
    <p:extLst>
      <p:ext uri="{BB962C8B-B14F-4D97-AF65-F5344CB8AC3E}">
        <p14:creationId xmlns:p14="http://schemas.microsoft.com/office/powerpoint/2010/main" val="756374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4738" y="1120902"/>
            <a:ext cx="5530361" cy="477054"/>
          </a:xfrm>
          <a:prstGeom prst="rect">
            <a:avLst/>
          </a:prstGeom>
        </p:spPr>
        <p:txBody>
          <a:bodyPr wrap="square">
            <a:spAutoFit/>
          </a:bodyPr>
          <a:lstStyle/>
          <a:p>
            <a:pPr algn="ctr">
              <a:lnSpc>
                <a:spcPts val="3000"/>
              </a:lnSpc>
              <a:spcAft>
                <a:spcPts val="0"/>
              </a:spcAft>
            </a:pPr>
            <a:r>
              <a:rPr lang="zh-CN" altLang="en-US" sz="3200" kern="100" dirty="0">
                <a:solidFill>
                  <a:srgbClr val="FF0000"/>
                </a:solidFill>
                <a:latin typeface="Calibri" panose="020F0502020204030204" pitchFamily="34" charset="0"/>
                <a:ea typeface="方正小标宋简体"/>
                <a:cs typeface="方正小标宋简体"/>
              </a:rPr>
              <a:t>三、指标填报时的注意事项</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1863968" y="2303624"/>
            <a:ext cx="9302262" cy="2862322"/>
          </a:xfrm>
          <a:prstGeom prst="rect">
            <a:avLst/>
          </a:prstGeom>
          <a:noFill/>
          <a:ln w="28575">
            <a:noFill/>
          </a:ln>
        </p:spPr>
        <p:txBody>
          <a:bodyPr wrap="square" rtlCol="0">
            <a:spAutoFit/>
          </a:bodyPr>
          <a:lstStyle/>
          <a:p>
            <a:pPr indent="382270" algn="just">
              <a:lnSpc>
                <a:spcPct val="150000"/>
              </a:lnSpc>
            </a:pPr>
            <a:r>
              <a:rPr lang="en-US" altLang="zh-CN" sz="2000" kern="100" dirty="0">
                <a:latin typeface="Calibri" panose="020F0502020204030204" pitchFamily="34" charset="0"/>
                <a:ea typeface="仿宋_GB2312" panose="02010609030101010101" pitchFamily="49" charset="-122"/>
                <a:cs typeface="Times New Roman" panose="02020603050405020304" pitchFamily="18" charset="0"/>
              </a:rPr>
              <a:t>1.</a:t>
            </a:r>
            <a:r>
              <a:rPr lang="zh-CN" altLang="en-US" sz="2000" kern="100" dirty="0">
                <a:latin typeface="Calibri" panose="020F0502020204030204" pitchFamily="34" charset="0"/>
                <a:ea typeface="仿宋_GB2312" panose="02010609030101010101" pitchFamily="49" charset="-122"/>
                <a:cs typeface="Times New Roman" panose="02020603050405020304" pitchFamily="18" charset="0"/>
              </a:rPr>
              <a:t>人员和资产负债指标，统计数据为报告期末（年末）；</a:t>
            </a:r>
            <a:endParaRPr lang="en-US" altLang="zh-CN" sz="2000" kern="100" dirty="0">
              <a:latin typeface="Calibri" panose="020F0502020204030204" pitchFamily="34" charset="0"/>
              <a:ea typeface="仿宋_GB2312" panose="02010609030101010101" pitchFamily="49" charset="-122"/>
              <a:cs typeface="Times New Roman" panose="02020603050405020304" pitchFamily="18" charset="0"/>
            </a:endParaRPr>
          </a:p>
          <a:p>
            <a:pPr indent="382270" algn="just">
              <a:lnSpc>
                <a:spcPct val="150000"/>
              </a:lnSpc>
            </a:pPr>
            <a:r>
              <a:rPr lang="en-US" altLang="zh-CN" sz="2000" kern="100" dirty="0">
                <a:latin typeface="Calibri" panose="020F0502020204030204" pitchFamily="34" charset="0"/>
                <a:ea typeface="仿宋_GB2312" panose="02010609030101010101" pitchFamily="49" charset="-122"/>
                <a:cs typeface="Times New Roman" panose="02020603050405020304" pitchFamily="18" charset="0"/>
              </a:rPr>
              <a:t>2.</a:t>
            </a:r>
            <a:r>
              <a:rPr lang="zh-CN" altLang="en-US" sz="2000" kern="100" dirty="0">
                <a:latin typeface="Calibri" panose="020F0502020204030204" pitchFamily="34" charset="0"/>
                <a:ea typeface="仿宋_GB2312" panose="02010609030101010101" pitchFamily="49" charset="-122"/>
                <a:cs typeface="Times New Roman" panose="02020603050405020304" pitchFamily="18" charset="0"/>
              </a:rPr>
              <a:t>收入和成本费用指标，统计数据为报告期内（年内）。</a:t>
            </a:r>
            <a:endParaRPr lang="en-US" altLang="zh-CN" sz="2000" kern="100" dirty="0">
              <a:latin typeface="Calibri" panose="020F0502020204030204" pitchFamily="34" charset="0"/>
              <a:ea typeface="仿宋_GB2312" panose="02010609030101010101" pitchFamily="49" charset="-122"/>
              <a:cs typeface="Times New Roman" panose="02020603050405020304" pitchFamily="18" charset="0"/>
            </a:endParaRPr>
          </a:p>
          <a:p>
            <a:pPr indent="382270" algn="just">
              <a:lnSpc>
                <a:spcPct val="150000"/>
              </a:lnSpc>
            </a:pPr>
            <a:r>
              <a:rPr lang="en-US" altLang="zh-CN" sz="2000" kern="100" dirty="0">
                <a:latin typeface="Calibri" panose="020F0502020204030204" pitchFamily="34" charset="0"/>
                <a:ea typeface="仿宋_GB2312" panose="02010609030101010101" pitchFamily="49" charset="-122"/>
                <a:cs typeface="Times New Roman" panose="02020603050405020304" pitchFamily="18" charset="0"/>
              </a:rPr>
              <a:t>3.</a:t>
            </a:r>
            <a:r>
              <a:rPr lang="zh-CN" altLang="en-US" sz="2000" kern="100" dirty="0">
                <a:latin typeface="Calibri" panose="020F0502020204030204" pitchFamily="34" charset="0"/>
                <a:ea typeface="仿宋_GB2312" panose="02010609030101010101" pitchFamily="49" charset="-122"/>
                <a:cs typeface="Times New Roman" panose="02020603050405020304" pitchFamily="18" charset="0"/>
              </a:rPr>
              <a:t>人员指标的单位为：个。</a:t>
            </a:r>
            <a:endParaRPr lang="en-US" altLang="zh-CN" sz="2000" kern="100" dirty="0">
              <a:latin typeface="Calibri" panose="020F0502020204030204" pitchFamily="34" charset="0"/>
              <a:ea typeface="仿宋_GB2312" panose="02010609030101010101" pitchFamily="49" charset="-122"/>
              <a:cs typeface="Times New Roman" panose="02020603050405020304" pitchFamily="18" charset="0"/>
            </a:endParaRPr>
          </a:p>
          <a:p>
            <a:pPr indent="382270" algn="just">
              <a:lnSpc>
                <a:spcPct val="150000"/>
              </a:lnSpc>
            </a:pPr>
            <a:r>
              <a:rPr lang="en-US" altLang="zh-CN" sz="2000" kern="100" dirty="0">
                <a:latin typeface="Calibri" panose="020F0502020204030204" pitchFamily="34" charset="0"/>
                <a:ea typeface="仿宋_GB2312" panose="02010609030101010101" pitchFamily="49" charset="-122"/>
                <a:cs typeface="Times New Roman" panose="02020603050405020304" pitchFamily="18" charset="0"/>
              </a:rPr>
              <a:t>4.</a:t>
            </a:r>
            <a:r>
              <a:rPr lang="zh-CN" altLang="en-US" sz="2000" kern="100" dirty="0">
                <a:latin typeface="Calibri" panose="020F0502020204030204" pitchFamily="34" charset="0"/>
                <a:ea typeface="仿宋_GB2312" panose="02010609030101010101" pitchFamily="49" charset="-122"/>
                <a:cs typeface="Times New Roman" panose="02020603050405020304" pitchFamily="18" charset="0"/>
              </a:rPr>
              <a:t>收入、成本费用、资产负债及其他财务状况指标的单位为：万元。</a:t>
            </a:r>
            <a:endParaRPr lang="en-US" altLang="zh-CN" sz="2000" kern="100" dirty="0">
              <a:latin typeface="Calibri" panose="020F0502020204030204" pitchFamily="34" charset="0"/>
              <a:ea typeface="仿宋_GB2312" panose="02010609030101010101" pitchFamily="49" charset="-122"/>
              <a:cs typeface="Times New Roman" panose="02020603050405020304" pitchFamily="18" charset="0"/>
            </a:endParaRPr>
          </a:p>
          <a:p>
            <a:pPr indent="382270" algn="just">
              <a:lnSpc>
                <a:spcPct val="150000"/>
              </a:lnSpc>
            </a:pPr>
            <a:r>
              <a:rPr lang="en-US" altLang="zh-CN" sz="2000" kern="100" dirty="0">
                <a:latin typeface="Calibri" panose="020F0502020204030204" pitchFamily="34" charset="0"/>
                <a:ea typeface="仿宋_GB2312" panose="02010609030101010101" pitchFamily="49" charset="-122"/>
                <a:cs typeface="Times New Roman" panose="02020603050405020304" pitchFamily="18" charset="0"/>
              </a:rPr>
              <a:t>5.</a:t>
            </a:r>
            <a:r>
              <a:rPr lang="zh-CN" altLang="en-US" sz="2000" kern="100" dirty="0">
                <a:latin typeface="Calibri" panose="020F0502020204030204" pitchFamily="34" charset="0"/>
                <a:ea typeface="仿宋_GB2312" panose="02010609030101010101" pitchFamily="49" charset="-122"/>
                <a:cs typeface="Times New Roman" panose="02020603050405020304" pitchFamily="18" charset="0"/>
              </a:rPr>
              <a:t>所有指标均要填报，不能为空，没有相关科目的填写“</a:t>
            </a:r>
            <a:r>
              <a:rPr lang="en-US" altLang="zh-CN" sz="2000" kern="100" dirty="0">
                <a:latin typeface="Calibri" panose="020F0502020204030204" pitchFamily="34" charset="0"/>
                <a:ea typeface="仿宋_GB2312" panose="02010609030101010101" pitchFamily="49" charset="-122"/>
                <a:cs typeface="Times New Roman" panose="02020603050405020304" pitchFamily="18" charset="0"/>
              </a:rPr>
              <a:t>0</a:t>
            </a:r>
            <a:r>
              <a:rPr lang="zh-CN" altLang="en-US" sz="2000" kern="100" dirty="0">
                <a:latin typeface="Calibri" panose="020F0502020204030204" pitchFamily="34" charset="0"/>
                <a:ea typeface="仿宋_GB2312" panose="02010609030101010101" pitchFamily="49" charset="-122"/>
                <a:cs typeface="Times New Roman" panose="02020603050405020304" pitchFamily="18" charset="0"/>
              </a:rPr>
              <a:t>”。</a:t>
            </a:r>
            <a:endParaRPr lang="en-US" altLang="zh-CN" sz="2000" kern="100" dirty="0">
              <a:latin typeface="Calibri" panose="020F0502020204030204" pitchFamily="34" charset="0"/>
              <a:ea typeface="仿宋_GB2312" panose="02010609030101010101" pitchFamily="49" charset="-122"/>
              <a:cs typeface="Times New Roman" panose="02020603050405020304" pitchFamily="18" charset="0"/>
            </a:endParaRPr>
          </a:p>
          <a:p>
            <a:pPr indent="382270" algn="just">
              <a:lnSpc>
                <a:spcPct val="150000"/>
              </a:lnSpc>
            </a:pPr>
            <a:r>
              <a:rPr lang="en-US" altLang="zh-CN" sz="2000" kern="100" dirty="0">
                <a:latin typeface="Calibri" panose="020F0502020204030204" pitchFamily="34" charset="0"/>
                <a:ea typeface="仿宋_GB2312" panose="02010609030101010101" pitchFamily="49" charset="-122"/>
                <a:cs typeface="Times New Roman" panose="02020603050405020304" pitchFamily="18" charset="0"/>
              </a:rPr>
              <a:t>6.</a:t>
            </a:r>
            <a:r>
              <a:rPr lang="zh-CN" altLang="en-US" sz="2000" kern="100" dirty="0">
                <a:latin typeface="Calibri" panose="020F0502020204030204" pitchFamily="34" charset="0"/>
                <a:ea typeface="仿宋_GB2312" panose="02010609030101010101" pitchFamily="49" charset="-122"/>
                <a:cs typeface="Times New Roman" panose="02020603050405020304" pitchFamily="18" charset="0"/>
              </a:rPr>
              <a:t>指标之间的逻辑关系要正确。建议线下取数据，核实无误后再线上填报。</a:t>
            </a:r>
          </a:p>
        </p:txBody>
      </p:sp>
    </p:spTree>
    <p:extLst>
      <p:ext uri="{BB962C8B-B14F-4D97-AF65-F5344CB8AC3E}">
        <p14:creationId xmlns:p14="http://schemas.microsoft.com/office/powerpoint/2010/main" val="814177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42592" y="1503411"/>
            <a:ext cx="8269627" cy="2479504"/>
          </a:xfrm>
          <a:prstGeom prst="rect">
            <a:avLst/>
          </a:prstGeom>
        </p:spPr>
      </p:pic>
      <p:sp>
        <p:nvSpPr>
          <p:cNvPr id="6" name="矩形 5"/>
          <p:cNvSpPr/>
          <p:nvPr/>
        </p:nvSpPr>
        <p:spPr>
          <a:xfrm>
            <a:off x="1224328" y="3878559"/>
            <a:ext cx="9649558" cy="2400657"/>
          </a:xfrm>
          <a:prstGeom prst="rect">
            <a:avLst/>
          </a:prstGeom>
        </p:spPr>
        <p:txBody>
          <a:bodyPr wrap="square">
            <a:spAutoFit/>
          </a:bodyPr>
          <a:lstStyle/>
          <a:p>
            <a:pPr indent="304800" algn="just">
              <a:lnSpc>
                <a:spcPct val="150000"/>
              </a:lnSpc>
            </a:pPr>
            <a:r>
              <a:rPr lang="zh-CN" altLang="en-US" kern="1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en-US" sz="2000" dirty="0">
                <a:ea typeface="仿宋_GB2312"/>
                <a:cs typeface="Arial" panose="020B0604020202020204" pitchFamily="34" charset="0"/>
              </a:rPr>
              <a:t>为适应自然资源部组建和新职能要求，建立自然资源统计调查制度和指标体系，在系统梳理、整合原国土资源、海洋、测绘地理信息、城乡规划等有关统计调查制度基础上，部制定了“</a:t>
            </a:r>
            <a:r>
              <a:rPr lang="en-US" altLang="zh-CN" sz="2000" dirty="0">
                <a:ea typeface="仿宋_GB2312"/>
                <a:cs typeface="Arial" panose="020B0604020202020204" pitchFamily="34" charset="0"/>
              </a:rPr>
              <a:t>1+8”</a:t>
            </a:r>
            <a:r>
              <a:rPr lang="zh-CN" altLang="en-US" sz="2000" dirty="0">
                <a:ea typeface="仿宋_GB2312"/>
                <a:cs typeface="Arial" panose="020B0604020202020204" pitchFamily="34" charset="0"/>
              </a:rPr>
              <a:t>的“综合</a:t>
            </a:r>
            <a:r>
              <a:rPr lang="en-US" altLang="zh-CN" sz="2000" dirty="0">
                <a:ea typeface="仿宋_GB2312"/>
                <a:cs typeface="Arial" panose="020B0604020202020204" pitchFamily="34" charset="0"/>
              </a:rPr>
              <a:t>+</a:t>
            </a:r>
            <a:r>
              <a:rPr lang="zh-CN" altLang="en-US" sz="2000" dirty="0">
                <a:ea typeface="仿宋_GB2312"/>
                <a:cs typeface="Arial" panose="020B0604020202020204" pitchFamily="34" charset="0"/>
              </a:rPr>
              <a:t>专业”统计调查制度体系，即</a:t>
            </a:r>
            <a:r>
              <a:rPr lang="en-US" altLang="zh-CN" sz="2000" dirty="0">
                <a:ea typeface="仿宋_GB2312"/>
                <a:cs typeface="Arial" panose="020B0604020202020204" pitchFamily="34" charset="0"/>
              </a:rPr>
              <a:t>《</a:t>
            </a:r>
            <a:r>
              <a:rPr lang="zh-CN" altLang="en-US" sz="2000" dirty="0">
                <a:ea typeface="仿宋_GB2312"/>
                <a:cs typeface="Arial" panose="020B0604020202020204" pitchFamily="34" charset="0"/>
              </a:rPr>
              <a:t>自然资源综合统计调查制度</a:t>
            </a:r>
            <a:r>
              <a:rPr lang="en-US" altLang="zh-CN" sz="2000" dirty="0">
                <a:ea typeface="仿宋_GB2312"/>
                <a:cs typeface="Arial" panose="020B0604020202020204" pitchFamily="34" charset="0"/>
              </a:rPr>
              <a:t>》</a:t>
            </a:r>
            <a:r>
              <a:rPr lang="zh-CN" altLang="en-US" sz="2000" dirty="0">
                <a:ea typeface="仿宋_GB2312"/>
                <a:cs typeface="Arial" panose="020B0604020202020204" pitchFamily="34" charset="0"/>
              </a:rPr>
              <a:t>、</a:t>
            </a:r>
            <a:r>
              <a:rPr lang="en-US" altLang="zh-CN" sz="2000" dirty="0">
                <a:ea typeface="仿宋_GB2312"/>
                <a:cs typeface="Arial" panose="020B0604020202020204" pitchFamily="34" charset="0"/>
              </a:rPr>
              <a:t>《</a:t>
            </a:r>
            <a:r>
              <a:rPr lang="zh-CN" altLang="en-US" sz="2000" dirty="0">
                <a:ea typeface="仿宋_GB2312"/>
                <a:cs typeface="Arial" panose="020B0604020202020204" pitchFamily="34" charset="0"/>
              </a:rPr>
              <a:t>矿产统计调查制度</a:t>
            </a:r>
            <a:r>
              <a:rPr lang="en-US" altLang="zh-CN" sz="2000" dirty="0">
                <a:ea typeface="仿宋_GB2312"/>
                <a:cs typeface="Arial" panose="020B0604020202020204" pitchFamily="34" charset="0"/>
              </a:rPr>
              <a:t>》</a:t>
            </a:r>
            <a:r>
              <a:rPr lang="zh-CN" altLang="en-US" sz="2000" dirty="0">
                <a:ea typeface="仿宋_GB2312"/>
                <a:cs typeface="Arial" panose="020B0604020202020204" pitchFamily="34" charset="0"/>
              </a:rPr>
              <a:t>、</a:t>
            </a:r>
            <a:r>
              <a:rPr lang="en-US" altLang="zh-CN" sz="2000" dirty="0">
                <a:ea typeface="仿宋_GB2312"/>
                <a:cs typeface="Arial" panose="020B0604020202020204" pitchFamily="34" charset="0"/>
              </a:rPr>
              <a:t>《</a:t>
            </a:r>
            <a:r>
              <a:rPr lang="zh-CN" altLang="en-US" sz="2000" dirty="0">
                <a:ea typeface="仿宋_GB2312"/>
                <a:cs typeface="Arial" panose="020B0604020202020204" pitchFamily="34" charset="0"/>
              </a:rPr>
              <a:t>地质勘查及地质灾害统计调查制度</a:t>
            </a:r>
            <a:r>
              <a:rPr lang="en-US" altLang="zh-CN" sz="2000" dirty="0">
                <a:ea typeface="仿宋_GB2312"/>
                <a:cs typeface="Arial" panose="020B0604020202020204" pitchFamily="34" charset="0"/>
              </a:rPr>
              <a:t>》</a:t>
            </a:r>
            <a:r>
              <a:rPr lang="zh-CN" altLang="en-US" sz="2000" dirty="0">
                <a:ea typeface="仿宋_GB2312"/>
                <a:cs typeface="Arial" panose="020B0604020202020204" pitchFamily="34" charset="0"/>
              </a:rPr>
              <a:t>等</a:t>
            </a:r>
            <a:r>
              <a:rPr lang="en-US" altLang="zh-CN" sz="2000" dirty="0">
                <a:ea typeface="仿宋_GB2312"/>
                <a:cs typeface="Arial" panose="020B0604020202020204" pitchFamily="34" charset="0"/>
              </a:rPr>
              <a:t>8</a:t>
            </a:r>
            <a:r>
              <a:rPr lang="zh-CN" altLang="en-US" sz="2000" dirty="0">
                <a:ea typeface="仿宋_GB2312"/>
                <a:cs typeface="Arial" panose="020B0604020202020204" pitchFamily="34" charset="0"/>
              </a:rPr>
              <a:t>套专业统计调查制度。</a:t>
            </a:r>
          </a:p>
        </p:txBody>
      </p:sp>
      <p:sp>
        <p:nvSpPr>
          <p:cNvPr id="9" name="矩形 8"/>
          <p:cNvSpPr/>
          <p:nvPr/>
        </p:nvSpPr>
        <p:spPr>
          <a:xfrm>
            <a:off x="264144" y="892301"/>
            <a:ext cx="5943225" cy="477054"/>
          </a:xfrm>
          <a:prstGeom prst="rect">
            <a:avLst/>
          </a:prstGeom>
        </p:spPr>
        <p:txBody>
          <a:bodyPr wrap="square">
            <a:spAutoFit/>
          </a:bodyPr>
          <a:lstStyle/>
          <a:p>
            <a:pPr algn="ctr">
              <a:lnSpc>
                <a:spcPts val="3000"/>
              </a:lnSpc>
              <a:spcAft>
                <a:spcPts val="0"/>
              </a:spcAft>
            </a:pPr>
            <a:r>
              <a:rPr lang="zh-CN" altLang="en-US" sz="3200" kern="100" dirty="0">
                <a:solidFill>
                  <a:srgbClr val="FF0000"/>
                </a:solidFill>
                <a:latin typeface="Calibri" panose="020F0502020204030204" pitchFamily="34" charset="0"/>
                <a:ea typeface="方正小标宋简体"/>
                <a:cs typeface="方正小标宋简体"/>
              </a:rPr>
              <a:t>三、自然资源统计调查制度</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059335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977" y="1076941"/>
            <a:ext cx="5530361" cy="477054"/>
          </a:xfrm>
          <a:prstGeom prst="rect">
            <a:avLst/>
          </a:prstGeom>
        </p:spPr>
        <p:txBody>
          <a:bodyPr wrap="square">
            <a:spAutoFit/>
          </a:bodyPr>
          <a:lstStyle/>
          <a:p>
            <a:pPr algn="ctr">
              <a:lnSpc>
                <a:spcPts val="3000"/>
              </a:lnSpc>
              <a:spcAft>
                <a:spcPts val="0"/>
              </a:spcAft>
            </a:pPr>
            <a:r>
              <a:rPr lang="zh-CN" altLang="en-US" sz="3200" kern="100" dirty="0">
                <a:solidFill>
                  <a:srgbClr val="FF0000"/>
                </a:solidFill>
                <a:latin typeface="Calibri" panose="020F0502020204030204" pitchFamily="34" charset="0"/>
                <a:ea typeface="方正小标宋简体"/>
                <a:cs typeface="方正小标宋简体"/>
              </a:rPr>
              <a:t>四、认真组织培训</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781908" y="2294600"/>
            <a:ext cx="9067800" cy="2400657"/>
          </a:xfrm>
          <a:prstGeom prst="rect">
            <a:avLst/>
          </a:prstGeom>
        </p:spPr>
        <p:txBody>
          <a:bodyPr wrap="square">
            <a:spAutoFit/>
          </a:bodyPr>
          <a:lstStyle/>
          <a:p>
            <a:pPr marL="496570" indent="406400">
              <a:lnSpc>
                <a:spcPct val="150000"/>
              </a:lnSpc>
              <a:spcAft>
                <a:spcPts val="0"/>
              </a:spcAft>
            </a:pPr>
            <a:r>
              <a:rPr lang="zh-CN" altLang="en-US" sz="2000" kern="100" dirty="0">
                <a:latin typeface="Calibri" panose="020F0502020204030204" pitchFamily="34" charset="0"/>
                <a:ea typeface="仿宋" panose="02010609060101010101" pitchFamily="49" charset="-122"/>
                <a:cs typeface="Times New Roman" panose="02020603050405020304" pitchFamily="18" charset="0"/>
              </a:rPr>
              <a:t>各级部门</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在组织各单位开展统计工作中，应认真实施部门统计调查制度。各级统计部门、相关负责人应严格按照统计制度开展统计调查，做好</a:t>
            </a:r>
            <a:r>
              <a:rPr lang="zh-CN" altLang="zh-CN" sz="2000" kern="100" dirty="0">
                <a:latin typeface="Calibri" panose="020F0502020204030204" pitchFamily="34" charset="0"/>
                <a:ea typeface="仿宋" panose="02010609060101010101" pitchFamily="49" charset="-122"/>
                <a:cs typeface="Calibri" panose="020F0502020204030204" pitchFamily="34" charset="0"/>
              </a:rPr>
              <a:t>统计诚信建设，</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认真组织开展培训，确保统计人员了解调查采用的统计标准和调查方法，熟悉指标涵义、口径和计算方法，掌握</a:t>
            </a:r>
            <a:r>
              <a:rPr lang="zh-CN" altLang="en-US" sz="2000" kern="100" dirty="0">
                <a:latin typeface="Calibri" panose="020F0502020204030204" pitchFamily="34" charset="0"/>
                <a:ea typeface="仿宋" panose="02010609060101010101" pitchFamily="49" charset="-122"/>
                <a:cs typeface="Times New Roman" panose="02020603050405020304" pitchFamily="18" charset="0"/>
              </a:rPr>
              <a:t>统计</a:t>
            </a:r>
            <a:r>
              <a:rPr lang="zh-CN" altLang="zh-CN" sz="2000" kern="100" dirty="0">
                <a:latin typeface="Calibri" panose="020F0502020204030204" pitchFamily="34" charset="0"/>
                <a:ea typeface="仿宋" panose="02010609060101010101" pitchFamily="49" charset="-122"/>
                <a:cs typeface="Times New Roman" panose="02020603050405020304" pitchFamily="18" charset="0"/>
              </a:rPr>
              <a:t>调查技巧等。</a:t>
            </a:r>
            <a:endParaRPr lang="en-US" altLang="zh-CN" sz="2000" kern="100" dirty="0">
              <a:latin typeface="Calibri" panose="020F0502020204030204" pitchFamily="34" charset="0"/>
              <a:ea typeface="仿宋" panose="02010609060101010101" pitchFamily="49" charset="-122"/>
              <a:cs typeface="Times New Roman" panose="02020603050405020304" pitchFamily="18" charset="0"/>
            </a:endParaRPr>
          </a:p>
          <a:p>
            <a:pPr marL="496570" indent="406400">
              <a:lnSpc>
                <a:spcPct val="150000"/>
              </a:lnSpc>
              <a:spcAft>
                <a:spcPts val="0"/>
              </a:spcAft>
            </a:pPr>
            <a:r>
              <a:rPr lang="zh-CN" altLang="zh-CN" sz="2000" dirty="0"/>
              <a:t>地质勘查行业统计数据在</a:t>
            </a:r>
            <a:r>
              <a:rPr lang="en-US" altLang="zh-CN" sz="2000" dirty="0"/>
              <a:t>2020</a:t>
            </a:r>
            <a:r>
              <a:rPr lang="zh-CN" altLang="zh-CN" sz="2000" dirty="0"/>
              <a:t>年</a:t>
            </a:r>
            <a:r>
              <a:rPr lang="en-US" altLang="zh-CN" sz="2000" dirty="0"/>
              <a:t>2</a:t>
            </a:r>
            <a:r>
              <a:rPr lang="zh-CN" altLang="zh-CN" sz="2000" dirty="0"/>
              <a:t>月</a:t>
            </a:r>
            <a:r>
              <a:rPr lang="en-US" altLang="zh-CN" sz="2000" dirty="0"/>
              <a:t>15</a:t>
            </a:r>
            <a:r>
              <a:rPr lang="zh-CN" altLang="zh-CN" sz="2000" dirty="0"/>
              <a:t>日前全部完成报送、审核工作。</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033921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1692" y="1024186"/>
            <a:ext cx="5530361" cy="477054"/>
          </a:xfrm>
          <a:prstGeom prst="rect">
            <a:avLst/>
          </a:prstGeom>
        </p:spPr>
        <p:txBody>
          <a:bodyPr wrap="square">
            <a:spAutoFit/>
          </a:bodyPr>
          <a:lstStyle/>
          <a:p>
            <a:pPr algn="ctr">
              <a:lnSpc>
                <a:spcPts val="3000"/>
              </a:lnSpc>
              <a:spcAft>
                <a:spcPts val="0"/>
              </a:spcAft>
            </a:pPr>
            <a:r>
              <a:rPr lang="zh-CN" altLang="en-US" sz="3200" kern="100" dirty="0">
                <a:solidFill>
                  <a:srgbClr val="FF0000"/>
                </a:solidFill>
                <a:latin typeface="Calibri" panose="020F0502020204030204" pitchFamily="34" charset="0"/>
                <a:ea typeface="方正小标宋简体"/>
                <a:cs typeface="方正小标宋简体"/>
              </a:rPr>
              <a:t>五、加强沟通联系</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2532183" y="2162909"/>
            <a:ext cx="8255978" cy="3785652"/>
          </a:xfrm>
          <a:prstGeom prst="rect">
            <a:avLst/>
          </a:prstGeom>
          <a:noFill/>
        </p:spPr>
        <p:txBody>
          <a:bodyPr wrap="square" rtlCol="0">
            <a:spAutoFit/>
          </a:bodyPr>
          <a:lstStyle/>
          <a:p>
            <a:pPr>
              <a:lnSpc>
                <a:spcPct val="200000"/>
              </a:lnSpc>
            </a:pPr>
            <a:r>
              <a:rPr lang="zh-CN" altLang="en-US" sz="2400" b="1" dirty="0">
                <a:solidFill>
                  <a:srgbClr val="FF0000"/>
                </a:solidFill>
              </a:rPr>
              <a:t>系统建设：</a:t>
            </a:r>
            <a:endParaRPr lang="en-US" altLang="zh-CN" sz="2400" b="1" dirty="0">
              <a:solidFill>
                <a:srgbClr val="FF0000"/>
              </a:solidFill>
            </a:endParaRPr>
          </a:p>
          <a:p>
            <a:pPr indent="457200">
              <a:lnSpc>
                <a:spcPct val="200000"/>
              </a:lnSpc>
            </a:pPr>
            <a:r>
              <a:rPr lang="zh-CN" altLang="en-US" sz="2400" dirty="0"/>
              <a:t>部信息中心</a:t>
            </a:r>
            <a:r>
              <a:rPr lang="en-US" altLang="zh-CN" sz="2400" dirty="0"/>
              <a:t>--</a:t>
            </a:r>
            <a:r>
              <a:rPr lang="zh-CN" altLang="en-US" sz="2400" dirty="0"/>
              <a:t>王红，电话：</a:t>
            </a:r>
            <a:r>
              <a:rPr lang="en-US" altLang="zh-CN" sz="2400" dirty="0"/>
              <a:t>010-63882429</a:t>
            </a:r>
          </a:p>
          <a:p>
            <a:pPr>
              <a:lnSpc>
                <a:spcPct val="200000"/>
              </a:lnSpc>
            </a:pPr>
            <a:r>
              <a:rPr lang="zh-CN" altLang="en-US" sz="2400" b="1" dirty="0">
                <a:solidFill>
                  <a:srgbClr val="FF0000"/>
                </a:solidFill>
              </a:rPr>
              <a:t>统计指标：</a:t>
            </a:r>
            <a:endParaRPr lang="en-US" altLang="zh-CN" sz="2400" b="1" dirty="0">
              <a:solidFill>
                <a:srgbClr val="FF0000"/>
              </a:solidFill>
            </a:endParaRPr>
          </a:p>
          <a:p>
            <a:pPr indent="457200">
              <a:lnSpc>
                <a:spcPct val="200000"/>
              </a:lnSpc>
            </a:pPr>
            <a:r>
              <a:rPr lang="zh-CN" altLang="en-US" sz="2400" dirty="0"/>
              <a:t>部经济研究院</a:t>
            </a:r>
            <a:r>
              <a:rPr lang="en-US" altLang="zh-CN" sz="2400" dirty="0"/>
              <a:t>—</a:t>
            </a:r>
            <a:r>
              <a:rPr lang="zh-CN" altLang="en-US" sz="2400" dirty="0"/>
              <a:t>黄贤营，电话：</a:t>
            </a:r>
            <a:r>
              <a:rPr lang="en-US" altLang="zh-CN" sz="2400" dirty="0"/>
              <a:t>010-61595979</a:t>
            </a:r>
          </a:p>
          <a:p>
            <a:pPr indent="457200">
              <a:lnSpc>
                <a:spcPct val="200000"/>
              </a:lnSpc>
            </a:pPr>
            <a:r>
              <a:rPr lang="zh-CN" altLang="en-US" sz="2400" dirty="0"/>
              <a:t>部经济研究院</a:t>
            </a:r>
            <a:r>
              <a:rPr lang="en-US" altLang="zh-CN" sz="2400" dirty="0"/>
              <a:t>—</a:t>
            </a:r>
            <a:r>
              <a:rPr lang="zh-CN" altLang="en-US" sz="2400" dirty="0"/>
              <a:t>王春芳，电话：</a:t>
            </a:r>
            <a:r>
              <a:rPr lang="en-US" altLang="zh-CN" sz="2400" dirty="0"/>
              <a:t>010-61595973</a:t>
            </a:r>
            <a:endParaRPr lang="zh-CN" altLang="en-US" sz="2400" dirty="0"/>
          </a:p>
        </p:txBody>
      </p:sp>
    </p:spTree>
    <p:extLst>
      <p:ext uri="{BB962C8B-B14F-4D97-AF65-F5344CB8AC3E}">
        <p14:creationId xmlns:p14="http://schemas.microsoft.com/office/powerpoint/2010/main" val="6921714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huangxianying\Desktop\2339420_150524393195_2.jpg"/>
          <p:cNvPicPr>
            <a:picLocks noChangeAspect="1" noChangeArrowheads="1"/>
          </p:cNvPicPr>
          <p:nvPr/>
        </p:nvPicPr>
        <p:blipFill rotWithShape="1">
          <a:blip r:embed="rId2">
            <a:extLst>
              <a:ext uri="{28A0092B-C50C-407E-A947-70E740481C1C}">
                <a14:useLocalDpi xmlns:a14="http://schemas.microsoft.com/office/drawing/2010/main" val="0"/>
              </a:ext>
            </a:extLst>
          </a:blip>
          <a:srcRect r="1957" b="4780"/>
          <a:stretch/>
        </p:blipFill>
        <p:spPr bwMode="auto">
          <a:xfrm>
            <a:off x="1524000" y="72008"/>
            <a:ext cx="9144001" cy="681337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795791" y="1340769"/>
            <a:ext cx="4118436" cy="1323439"/>
          </a:xfrm>
          <a:prstGeom prst="rect">
            <a:avLst/>
          </a:prstGeom>
          <a:noFill/>
        </p:spPr>
        <p:txBody>
          <a:bodyPr wrap="none" lIns="91440" tIns="45720" rIns="91440" bIns="45720">
            <a:spAutoFit/>
            <a:scene3d>
              <a:camera prst="isometricLeftDown"/>
              <a:lightRig rig="threePt" dir="t"/>
            </a:scene3d>
          </a:bodyPr>
          <a:lstStyle/>
          <a:p>
            <a:pPr algn="ctr"/>
            <a:r>
              <a:rPr lang="zh-CN" altLang="en-US"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谢   谢！</a:t>
            </a:r>
          </a:p>
        </p:txBody>
      </p:sp>
    </p:spTree>
    <p:extLst>
      <p:ext uri="{BB962C8B-B14F-4D97-AF65-F5344CB8AC3E}">
        <p14:creationId xmlns:p14="http://schemas.microsoft.com/office/powerpoint/2010/main" val="3483097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57564"/>
          <a:stretch/>
        </p:blipFill>
        <p:spPr>
          <a:xfrm rot="5400000">
            <a:off x="1477482" y="737636"/>
            <a:ext cx="2910254" cy="5143500"/>
          </a:xfrm>
          <a:prstGeom prst="rect">
            <a:avLst/>
          </a:prstGeom>
        </p:spPr>
      </p:pic>
      <p:sp>
        <p:nvSpPr>
          <p:cNvPr id="13" name="矩形 12"/>
          <p:cNvSpPr/>
          <p:nvPr/>
        </p:nvSpPr>
        <p:spPr>
          <a:xfrm>
            <a:off x="264144" y="892301"/>
            <a:ext cx="6620233" cy="477054"/>
          </a:xfrm>
          <a:prstGeom prst="rect">
            <a:avLst/>
          </a:prstGeom>
        </p:spPr>
        <p:txBody>
          <a:bodyPr wrap="square">
            <a:spAutoFit/>
          </a:bodyPr>
          <a:lstStyle/>
          <a:p>
            <a:pPr algn="ctr">
              <a:lnSpc>
                <a:spcPts val="3000"/>
              </a:lnSpc>
              <a:spcAft>
                <a:spcPts val="0"/>
              </a:spcAft>
            </a:pPr>
            <a:r>
              <a:rPr lang="zh-CN" altLang="en-US" sz="3200" kern="100" dirty="0">
                <a:solidFill>
                  <a:srgbClr val="FF0000"/>
                </a:solidFill>
                <a:latin typeface="Calibri" panose="020F0502020204030204" pitchFamily="34" charset="0"/>
                <a:ea typeface="方正小标宋简体"/>
                <a:cs typeface="方正小标宋简体"/>
              </a:rPr>
              <a:t>四、部门服务业财务统计报表制度</a:t>
            </a:r>
            <a:r>
              <a:rPr lang="en-US" altLang="zh-CN" sz="2000" kern="100" dirty="0">
                <a:solidFill>
                  <a:srgbClr val="FF0000"/>
                </a:solidFill>
                <a:latin typeface="方正小标宋简体"/>
                <a:ea typeface="宋体" panose="02010600030101010101" pitchFamily="2" charset="-122"/>
                <a:cs typeface="Times New Roman" panose="02020603050405020304" pitchFamily="18" charset="0"/>
              </a:rPr>
              <a:t> </a:t>
            </a:r>
            <a:endParaRPr lang="zh-CN" alt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621920" y="1623110"/>
            <a:ext cx="6359064" cy="4708981"/>
          </a:xfrm>
          <a:prstGeom prst="rect">
            <a:avLst/>
          </a:prstGeom>
        </p:spPr>
        <p:txBody>
          <a:bodyPr wrap="square">
            <a:spAutoFit/>
          </a:bodyPr>
          <a:lstStyle/>
          <a:p>
            <a:pPr indent="457200">
              <a:lnSpc>
                <a:spcPct val="150000"/>
              </a:lnSpc>
            </a:pPr>
            <a:r>
              <a:rPr lang="zh-CN" altLang="en-US" sz="1200" b="1" dirty="0">
                <a:latin typeface="宋体" panose="02010600030101010101" pitchFamily="2" charset="-122"/>
                <a:ea typeface="宋体" panose="02010600030101010101" pitchFamily="2" charset="-122"/>
              </a:rPr>
              <a:t>　</a:t>
            </a:r>
            <a:r>
              <a:rPr lang="zh-CN" altLang="en-US" sz="2000" dirty="0">
                <a:ea typeface="仿宋_GB2312"/>
                <a:cs typeface="Arial" panose="020B0604020202020204" pitchFamily="34" charset="0"/>
              </a:rPr>
              <a:t>为了解我国服务业发展状况，为各级政府进行宏观管理和决策提供依据，为国民经济核算提供基础数据，依照</a:t>
            </a:r>
            <a:r>
              <a:rPr lang="en-US" altLang="zh-CN" sz="2000" dirty="0">
                <a:ea typeface="仿宋_GB2312"/>
                <a:cs typeface="Arial" panose="020B0604020202020204" pitchFamily="34" charset="0"/>
              </a:rPr>
              <a:t>《</a:t>
            </a:r>
            <a:r>
              <a:rPr lang="zh-CN" altLang="en-US" sz="2000" dirty="0">
                <a:ea typeface="仿宋_GB2312"/>
                <a:cs typeface="Arial" panose="020B0604020202020204" pitchFamily="34" charset="0"/>
              </a:rPr>
              <a:t>中华人民共和国统计法</a:t>
            </a:r>
            <a:r>
              <a:rPr lang="en-US" altLang="zh-CN" sz="2000" dirty="0">
                <a:ea typeface="仿宋_GB2312"/>
                <a:cs typeface="Arial" panose="020B0604020202020204" pitchFamily="34" charset="0"/>
              </a:rPr>
              <a:t>》</a:t>
            </a:r>
            <a:r>
              <a:rPr lang="zh-CN" altLang="en-US" sz="2000" dirty="0">
                <a:ea typeface="仿宋_GB2312"/>
                <a:cs typeface="Arial" panose="020B0604020202020204" pitchFamily="34" charset="0"/>
              </a:rPr>
              <a:t>，制定本制度。 </a:t>
            </a:r>
          </a:p>
          <a:p>
            <a:pPr indent="457200">
              <a:lnSpc>
                <a:spcPct val="150000"/>
              </a:lnSpc>
            </a:pPr>
            <a:r>
              <a:rPr lang="zh-CN" altLang="en-US" sz="2000" dirty="0">
                <a:solidFill>
                  <a:srgbClr val="FF0000"/>
                </a:solidFill>
                <a:ea typeface="仿宋_GB2312"/>
                <a:cs typeface="Arial" panose="020B0604020202020204" pitchFamily="34" charset="0"/>
              </a:rPr>
              <a:t>统计范围：服务业行业内从事生产经营或业务活动的法人单位。</a:t>
            </a:r>
            <a:r>
              <a:rPr lang="zh-CN" altLang="en-US" sz="2000" dirty="0">
                <a:ea typeface="仿宋_GB2312"/>
                <a:cs typeface="Arial" panose="020B0604020202020204" pitchFamily="34" charset="0"/>
              </a:rPr>
              <a:t>行业范围涉及：批发和零售业，交通运输、仓储和邮政业，信息传输、软件和信息技术服务业，金融业，租赁和商务服务业，</a:t>
            </a:r>
            <a:r>
              <a:rPr lang="zh-CN" altLang="en-US" sz="2000" dirty="0">
                <a:solidFill>
                  <a:srgbClr val="FF0000"/>
                </a:solidFill>
                <a:ea typeface="仿宋_GB2312"/>
                <a:cs typeface="Arial" panose="020B0604020202020204" pitchFamily="34" charset="0"/>
              </a:rPr>
              <a:t>科学研究和技术服务业，</a:t>
            </a:r>
            <a:r>
              <a:rPr lang="zh-CN" altLang="en-US" sz="2000" dirty="0">
                <a:ea typeface="仿宋_GB2312"/>
                <a:cs typeface="Arial" panose="020B0604020202020204" pitchFamily="34" charset="0"/>
              </a:rPr>
              <a:t>水利、环境和公共设施管理业，居民服务、修理和其他服务业，教育，卫生和社会工作，文化、体育和娱乐业，公共管理、社会保障和社会组织等。 </a:t>
            </a:r>
          </a:p>
        </p:txBody>
      </p:sp>
      <p:sp>
        <p:nvSpPr>
          <p:cNvPr id="15" name="自选图形 37"/>
          <p:cNvSpPr>
            <a:spLocks noChangeArrowheads="1"/>
          </p:cNvSpPr>
          <p:nvPr/>
        </p:nvSpPr>
        <p:spPr bwMode="gray">
          <a:xfrm>
            <a:off x="844966" y="5055576"/>
            <a:ext cx="1607606" cy="129726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400"/>
          </a:p>
        </p:txBody>
      </p:sp>
      <p:sp>
        <p:nvSpPr>
          <p:cNvPr id="19" name="自选图形 38"/>
          <p:cNvSpPr>
            <a:spLocks noChangeArrowheads="1"/>
          </p:cNvSpPr>
          <p:nvPr/>
        </p:nvSpPr>
        <p:spPr bwMode="gray">
          <a:xfrm>
            <a:off x="958612" y="5118718"/>
            <a:ext cx="1412935" cy="1140966"/>
          </a:xfrm>
          <a:prstGeom prst="hexagon">
            <a:avLst>
              <a:gd name="adj" fmla="val 28896"/>
              <a:gd name="vf" fmla="val 115470"/>
            </a:avLst>
          </a:prstGeom>
          <a:gradFill rotWithShape="1">
            <a:gsLst>
              <a:gs pos="0">
                <a:srgbClr val="0082AD"/>
              </a:gs>
              <a:gs pos="100000">
                <a:srgbClr val="0099CC"/>
              </a:gs>
            </a:gsLst>
            <a:lin ang="2700000" scaled="1"/>
          </a:gradFill>
          <a:ln w="9525">
            <a:solidFill>
              <a:srgbClr val="FFFFFF"/>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400"/>
          </a:p>
        </p:txBody>
      </p:sp>
      <p:sp>
        <p:nvSpPr>
          <p:cNvPr id="20" name="文本框 39"/>
          <p:cNvSpPr txBox="1">
            <a:spLocks noChangeArrowheads="1"/>
          </p:cNvSpPr>
          <p:nvPr/>
        </p:nvSpPr>
        <p:spPr bwMode="gray">
          <a:xfrm>
            <a:off x="1332139" y="5489047"/>
            <a:ext cx="665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zh-CN" altLang="en-US" b="1" dirty="0">
                <a:solidFill>
                  <a:srgbClr val="FFFFFF"/>
                </a:solidFill>
                <a:cs typeface="Arial" panose="020B0604020202020204" pitchFamily="34" charset="0"/>
              </a:rPr>
              <a:t>企业</a:t>
            </a:r>
            <a:endParaRPr lang="en-US" altLang="zh-CN" b="1" dirty="0">
              <a:solidFill>
                <a:srgbClr val="FFFFFF"/>
              </a:solidFill>
              <a:cs typeface="Arial" panose="020B0604020202020204" pitchFamily="34" charset="0"/>
            </a:endParaRPr>
          </a:p>
        </p:txBody>
      </p:sp>
      <p:sp>
        <p:nvSpPr>
          <p:cNvPr id="21" name="自选图形 31"/>
          <p:cNvSpPr>
            <a:spLocks noChangeArrowheads="1"/>
          </p:cNvSpPr>
          <p:nvPr/>
        </p:nvSpPr>
        <p:spPr bwMode="gray">
          <a:xfrm>
            <a:off x="3052317" y="5055576"/>
            <a:ext cx="1607606" cy="129726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400"/>
          </a:p>
        </p:txBody>
      </p:sp>
      <p:sp>
        <p:nvSpPr>
          <p:cNvPr id="22" name="自选图形 32"/>
          <p:cNvSpPr>
            <a:spLocks noChangeArrowheads="1"/>
          </p:cNvSpPr>
          <p:nvPr/>
        </p:nvSpPr>
        <p:spPr bwMode="gray">
          <a:xfrm>
            <a:off x="3165963" y="5118718"/>
            <a:ext cx="1412935" cy="1140966"/>
          </a:xfrm>
          <a:prstGeom prst="hexagon">
            <a:avLst>
              <a:gd name="adj" fmla="val 28896"/>
              <a:gd name="vf" fmla="val 115470"/>
            </a:avLst>
          </a:prstGeom>
          <a:gradFill rotWithShape="1">
            <a:gsLst>
              <a:gs pos="0">
                <a:srgbClr val="216D4B"/>
              </a:gs>
              <a:gs pos="100000">
                <a:srgbClr val="41D592"/>
              </a:gs>
            </a:gsLst>
            <a:lin ang="2700000" scaled="1"/>
          </a:gradFill>
          <a:ln w="9525">
            <a:solidFill>
              <a:srgbClr val="FFFFFF"/>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400"/>
          </a:p>
        </p:txBody>
      </p:sp>
      <p:sp>
        <p:nvSpPr>
          <p:cNvPr id="23" name="文本框 33"/>
          <p:cNvSpPr txBox="1">
            <a:spLocks noChangeArrowheads="1"/>
          </p:cNvSpPr>
          <p:nvPr/>
        </p:nvSpPr>
        <p:spPr bwMode="gray">
          <a:xfrm>
            <a:off x="3593313" y="5336765"/>
            <a:ext cx="663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zh-CN" altLang="en-US" dirty="0">
                <a:solidFill>
                  <a:srgbClr val="FFFFFF"/>
                </a:solidFill>
                <a:cs typeface="Arial" panose="020B0604020202020204" pitchFamily="34" charset="0"/>
              </a:rPr>
              <a:t>事业</a:t>
            </a:r>
            <a:endParaRPr lang="en-US" altLang="zh-CN" dirty="0">
              <a:solidFill>
                <a:srgbClr val="FFFFFF"/>
              </a:solidFill>
              <a:cs typeface="Arial" panose="020B0604020202020204" pitchFamily="34" charset="0"/>
            </a:endParaRPr>
          </a:p>
          <a:p>
            <a:pPr algn="ctr" eaLnBrk="0" hangingPunct="0"/>
            <a:r>
              <a:rPr lang="zh-CN" altLang="en-US" dirty="0">
                <a:solidFill>
                  <a:srgbClr val="FFFFFF"/>
                </a:solidFill>
                <a:cs typeface="Arial" panose="020B0604020202020204" pitchFamily="34" charset="0"/>
              </a:rPr>
              <a:t>单位</a:t>
            </a:r>
            <a:endParaRPr lang="en-US" altLang="zh-CN" dirty="0">
              <a:solidFill>
                <a:srgbClr val="FFFFFF"/>
              </a:solidFill>
              <a:cs typeface="Arial" panose="020B0604020202020204" pitchFamily="34" charset="0"/>
            </a:endParaRPr>
          </a:p>
        </p:txBody>
      </p:sp>
    </p:spTree>
    <p:extLst>
      <p:ext uri="{BB962C8B-B14F-4D97-AF65-F5344CB8AC3E}">
        <p14:creationId xmlns:p14="http://schemas.microsoft.com/office/powerpoint/2010/main" val="3164356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3252975" y="1055787"/>
            <a:ext cx="5865091" cy="643227"/>
            <a:chOff x="1344" y="1275"/>
            <a:chExt cx="2976" cy="288"/>
          </a:xfrm>
        </p:grpSpPr>
        <p:sp>
          <p:nvSpPr>
            <p:cNvPr id="3" name="自选图形 4"/>
            <p:cNvSpPr>
              <a:spLocks noChangeArrowheads="1"/>
            </p:cNvSpPr>
            <p:nvPr/>
          </p:nvSpPr>
          <p:spPr bwMode="gray">
            <a:xfrm>
              <a:off x="1344" y="1275"/>
              <a:ext cx="297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4" name="文本框 5"/>
            <p:cNvSpPr txBox="1">
              <a:spLocks noChangeArrowheads="1"/>
            </p:cNvSpPr>
            <p:nvPr/>
          </p:nvSpPr>
          <p:spPr bwMode="gray">
            <a:xfrm>
              <a:off x="1539" y="1310"/>
              <a:ext cx="234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统计调查的相关规定</a:t>
              </a:r>
            </a:p>
          </p:txBody>
        </p:sp>
      </p:grpSp>
      <p:grpSp>
        <p:nvGrpSpPr>
          <p:cNvPr id="5" name="组合 9"/>
          <p:cNvGrpSpPr>
            <a:grpSpLocks/>
          </p:cNvGrpSpPr>
          <p:nvPr/>
        </p:nvGrpSpPr>
        <p:grpSpPr bwMode="auto">
          <a:xfrm>
            <a:off x="3252975" y="3947866"/>
            <a:ext cx="5865091" cy="643227"/>
            <a:chOff x="1344" y="2331"/>
            <a:chExt cx="2976" cy="288"/>
          </a:xfrm>
        </p:grpSpPr>
        <p:sp>
          <p:nvSpPr>
            <p:cNvPr id="6" name="自选图形 10"/>
            <p:cNvSpPr>
              <a:spLocks noChangeArrowheads="1"/>
            </p:cNvSpPr>
            <p:nvPr/>
          </p:nvSpPr>
          <p:spPr bwMode="gray">
            <a:xfrm>
              <a:off x="1344" y="2331"/>
              <a:ext cx="297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7" name="文本框 11"/>
            <p:cNvSpPr txBox="1">
              <a:spLocks noChangeArrowheads="1"/>
            </p:cNvSpPr>
            <p:nvPr/>
          </p:nvSpPr>
          <p:spPr bwMode="gray">
            <a:xfrm>
              <a:off x="1539" y="2366"/>
              <a:ext cx="234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地勘行业统计调查指标解释</a:t>
              </a:r>
            </a:p>
          </p:txBody>
        </p:sp>
      </p:grpSp>
      <p:grpSp>
        <p:nvGrpSpPr>
          <p:cNvPr id="8" name="组合 12"/>
          <p:cNvGrpSpPr>
            <a:grpSpLocks/>
          </p:cNvGrpSpPr>
          <p:nvPr/>
        </p:nvGrpSpPr>
        <p:grpSpPr bwMode="auto">
          <a:xfrm>
            <a:off x="3058593" y="2457158"/>
            <a:ext cx="6068083" cy="643227"/>
            <a:chOff x="1241" y="2907"/>
            <a:chExt cx="3079" cy="288"/>
          </a:xfrm>
        </p:grpSpPr>
        <p:sp>
          <p:nvSpPr>
            <p:cNvPr id="9" name="自选图形 13"/>
            <p:cNvSpPr>
              <a:spLocks noChangeArrowheads="1"/>
            </p:cNvSpPr>
            <p:nvPr/>
          </p:nvSpPr>
          <p:spPr bwMode="gray">
            <a:xfrm>
              <a:off x="1344" y="2907"/>
              <a:ext cx="297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10" name="文本框 14"/>
            <p:cNvSpPr txBox="1">
              <a:spLocks noChangeArrowheads="1"/>
            </p:cNvSpPr>
            <p:nvPr/>
          </p:nvSpPr>
          <p:spPr bwMode="gray">
            <a:xfrm>
              <a:off x="1241" y="2947"/>
              <a:ext cx="293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地勘行业统计调查指标体系</a:t>
              </a:r>
            </a:p>
          </p:txBody>
        </p:sp>
      </p:grpSp>
      <p:grpSp>
        <p:nvGrpSpPr>
          <p:cNvPr id="12" name="组合 9"/>
          <p:cNvGrpSpPr>
            <a:grpSpLocks/>
          </p:cNvGrpSpPr>
          <p:nvPr/>
        </p:nvGrpSpPr>
        <p:grpSpPr bwMode="auto">
          <a:xfrm>
            <a:off x="3261585" y="5357663"/>
            <a:ext cx="5865091" cy="643227"/>
            <a:chOff x="1344" y="2331"/>
            <a:chExt cx="2976" cy="288"/>
          </a:xfrm>
        </p:grpSpPr>
        <p:sp>
          <p:nvSpPr>
            <p:cNvPr id="13" name="自选图形 10"/>
            <p:cNvSpPr>
              <a:spLocks noChangeArrowheads="1"/>
            </p:cNvSpPr>
            <p:nvPr/>
          </p:nvSpPr>
          <p:spPr bwMode="gray">
            <a:xfrm>
              <a:off x="1344" y="2331"/>
              <a:ext cx="2976" cy="288"/>
            </a:xfrm>
            <a:prstGeom prst="roundRect">
              <a:avLst>
                <a:gd name="adj" fmla="val 16667"/>
              </a:avLst>
            </a:prstGeom>
            <a:solidFill>
              <a:schemeClr val="accent4">
                <a:lumMod val="60000"/>
                <a:lumOff val="40000"/>
              </a:schemeClr>
            </a:solidFill>
            <a:ln w="12700" algn="ctr">
              <a:solidFill>
                <a:schemeClr val="bg1"/>
              </a:solidFill>
              <a:round/>
              <a:headEnd/>
              <a:tailEnd/>
            </a:ln>
            <a:effectLst>
              <a:outerShdw dist="107763" dir="2700000" algn="ctr" rotWithShape="0">
                <a:srgbClr val="333333">
                  <a:alpha val="50000"/>
                </a:srgbClr>
              </a:outerShdw>
            </a:effectLst>
          </p:spPr>
          <p:txBody>
            <a:bodyPr wrap="none" anchor="ctr"/>
            <a:lstStyle/>
            <a:p>
              <a:pPr>
                <a:defRPr/>
              </a:pPr>
              <a:endParaRPr lang="zh-CN" altLang="en-US" sz="2400">
                <a:latin typeface="Arial" charset="0"/>
              </a:endParaRPr>
            </a:p>
          </p:txBody>
        </p:sp>
        <p:sp>
          <p:nvSpPr>
            <p:cNvPr id="14" name="文本框 11"/>
            <p:cNvSpPr txBox="1">
              <a:spLocks noChangeArrowheads="1"/>
            </p:cNvSpPr>
            <p:nvPr/>
          </p:nvSpPr>
          <p:spPr bwMode="gray">
            <a:xfrm>
              <a:off x="1539" y="2366"/>
              <a:ext cx="234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eaLnBrk="0" hangingPunct="0"/>
              <a:r>
                <a:rPr lang="zh-CN" altLang="en-US" sz="2400" b="1" dirty="0">
                  <a:solidFill>
                    <a:srgbClr val="000000"/>
                  </a:solidFill>
                  <a:cs typeface="Arial" pitchFamily="34" charset="0"/>
                </a:rPr>
                <a:t>统计调查中注意的事项</a:t>
              </a:r>
            </a:p>
          </p:txBody>
        </p:sp>
      </p:grpSp>
    </p:spTree>
    <p:extLst>
      <p:ext uri="{BB962C8B-B14F-4D97-AF65-F5344CB8AC3E}">
        <p14:creationId xmlns:p14="http://schemas.microsoft.com/office/powerpoint/2010/main" val="2369347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708170393"/>
              </p:ext>
            </p:extLst>
          </p:nvPr>
        </p:nvGraphicFramePr>
        <p:xfrm>
          <a:off x="1524259" y="1001020"/>
          <a:ext cx="8127999" cy="5623560"/>
        </p:xfrm>
        <a:graphic>
          <a:graphicData uri="http://schemas.openxmlformats.org/drawingml/2006/table">
            <a:tbl>
              <a:tblPr firstRow="1" bandRow="1">
                <a:tableStyleId>{5C22544A-7EE6-4342-B048-85BDC9FD1C3A}</a:tableStyleId>
              </a:tblPr>
              <a:tblGrid>
                <a:gridCol w="1845407">
                  <a:extLst>
                    <a:ext uri="{9D8B030D-6E8A-4147-A177-3AD203B41FA5}">
                      <a16:colId xmlns="" xmlns:a16="http://schemas.microsoft.com/office/drawing/2014/main" val="2984397320"/>
                    </a:ext>
                  </a:extLst>
                </a:gridCol>
                <a:gridCol w="3147646">
                  <a:extLst>
                    <a:ext uri="{9D8B030D-6E8A-4147-A177-3AD203B41FA5}">
                      <a16:colId xmlns="" xmlns:a16="http://schemas.microsoft.com/office/drawing/2014/main" val="2704970953"/>
                    </a:ext>
                  </a:extLst>
                </a:gridCol>
                <a:gridCol w="3134946">
                  <a:extLst>
                    <a:ext uri="{9D8B030D-6E8A-4147-A177-3AD203B41FA5}">
                      <a16:colId xmlns="" xmlns:a16="http://schemas.microsoft.com/office/drawing/2014/main" val="2837110245"/>
                    </a:ext>
                  </a:extLst>
                </a:gridCol>
              </a:tblGrid>
              <a:tr h="370840">
                <a:tc>
                  <a:txBody>
                    <a:bodyPr/>
                    <a:lstStyle/>
                    <a:p>
                      <a:pPr algn="ctr">
                        <a:lnSpc>
                          <a:spcPct val="150000"/>
                        </a:lnSpc>
                      </a:pPr>
                      <a:endParaRPr lang="zh-CN" altLang="en-US" sz="1800" dirty="0"/>
                    </a:p>
                  </a:txBody>
                  <a:tcPr/>
                </a:tc>
                <a:tc>
                  <a:txBody>
                    <a:bodyPr/>
                    <a:lstStyle/>
                    <a:p>
                      <a:pPr algn="ctr">
                        <a:lnSpc>
                          <a:spcPct val="150000"/>
                        </a:lnSpc>
                      </a:pPr>
                      <a:r>
                        <a:rPr lang="zh-CN" altLang="en-US" sz="1800" dirty="0"/>
                        <a:t>事业单位</a:t>
                      </a:r>
                    </a:p>
                  </a:txBody>
                  <a:tcPr/>
                </a:tc>
                <a:tc>
                  <a:txBody>
                    <a:bodyPr/>
                    <a:lstStyle/>
                    <a:p>
                      <a:pPr algn="ctr">
                        <a:lnSpc>
                          <a:spcPct val="150000"/>
                        </a:lnSpc>
                      </a:pPr>
                      <a:r>
                        <a:rPr lang="zh-CN" altLang="en-US" sz="1800" dirty="0"/>
                        <a:t>企 业</a:t>
                      </a:r>
                    </a:p>
                  </a:txBody>
                  <a:tcPr/>
                </a:tc>
                <a:extLst>
                  <a:ext uri="{0D108BD9-81ED-4DB2-BD59-A6C34878D82A}">
                    <a16:rowId xmlns="" xmlns:a16="http://schemas.microsoft.com/office/drawing/2014/main" val="987292862"/>
                  </a:ext>
                </a:extLst>
              </a:tr>
              <a:tr h="370840">
                <a:tc>
                  <a:txBody>
                    <a:bodyPr/>
                    <a:lstStyle/>
                    <a:p>
                      <a:pPr algn="ctr">
                        <a:lnSpc>
                          <a:spcPct val="150000"/>
                        </a:lnSpc>
                      </a:pPr>
                      <a:r>
                        <a:rPr lang="zh-CN" altLang="en-US" sz="1800" b="1" dirty="0"/>
                        <a:t>自然资源部要求的行业基本情况</a:t>
                      </a:r>
                    </a:p>
                  </a:txBody>
                  <a:tcPr anchor="ctr">
                    <a:solidFill>
                      <a:schemeClr val="accent4">
                        <a:lumMod val="20000"/>
                        <a:lumOff val="80000"/>
                      </a:schemeClr>
                    </a:solidFill>
                  </a:tcPr>
                </a:tc>
                <a:tc>
                  <a:txBody>
                    <a:bodyPr/>
                    <a:lstStyle/>
                    <a:p>
                      <a:pPr>
                        <a:lnSpc>
                          <a:spcPct val="150000"/>
                        </a:lnSpc>
                      </a:pPr>
                      <a:r>
                        <a:rPr lang="zh-CN" altLang="en-US" sz="1800" b="1" dirty="0"/>
                        <a:t>人员指标体系</a:t>
                      </a:r>
                      <a:endParaRPr lang="en-US" altLang="zh-CN" sz="1800" b="1" dirty="0"/>
                    </a:p>
                    <a:p>
                      <a:pPr>
                        <a:lnSpc>
                          <a:spcPct val="150000"/>
                        </a:lnSpc>
                      </a:pPr>
                      <a:r>
                        <a:rPr lang="zh-CN" altLang="en-US" sz="1800" b="1" dirty="0"/>
                        <a:t>收入指标体系</a:t>
                      </a:r>
                      <a:endParaRPr lang="en-US" altLang="zh-CN" sz="1800" b="1" dirty="0"/>
                    </a:p>
                    <a:p>
                      <a:pPr>
                        <a:lnSpc>
                          <a:spcPct val="150000"/>
                        </a:lnSpc>
                      </a:pPr>
                      <a:r>
                        <a:rPr lang="zh-CN" altLang="en-US" sz="1800" b="1" dirty="0"/>
                        <a:t>费用指标体系</a:t>
                      </a:r>
                      <a:endParaRPr lang="en-US" altLang="zh-CN" sz="1800" b="1" dirty="0"/>
                    </a:p>
                    <a:p>
                      <a:pPr>
                        <a:lnSpc>
                          <a:spcPct val="150000"/>
                        </a:lnSpc>
                      </a:pPr>
                      <a:r>
                        <a:rPr lang="zh-CN" altLang="en-US" sz="1800" b="1" dirty="0"/>
                        <a:t>资产负债指标体系</a:t>
                      </a:r>
                    </a:p>
                  </a:txBody>
                  <a:tcPr>
                    <a:solidFill>
                      <a:schemeClr val="accent4">
                        <a:lumMod val="20000"/>
                        <a:lumOff val="80000"/>
                      </a:schemeClr>
                    </a:solidFill>
                  </a:tcPr>
                </a:tc>
                <a:tc>
                  <a:txBody>
                    <a:bodyPr/>
                    <a:lstStyle/>
                    <a:p>
                      <a:pPr>
                        <a:lnSpc>
                          <a:spcPct val="150000"/>
                        </a:lnSpc>
                      </a:pPr>
                      <a:r>
                        <a:rPr lang="zh-CN" altLang="en-US" sz="1800" b="1" dirty="0"/>
                        <a:t>人员指标体系</a:t>
                      </a:r>
                      <a:endParaRPr lang="en-US" altLang="zh-CN" sz="1800" b="1" dirty="0"/>
                    </a:p>
                    <a:p>
                      <a:pPr>
                        <a:lnSpc>
                          <a:spcPct val="150000"/>
                        </a:lnSpc>
                      </a:pPr>
                      <a:r>
                        <a:rPr lang="zh-CN" altLang="en-US" sz="1800" b="1" dirty="0"/>
                        <a:t>收入指标体系</a:t>
                      </a:r>
                      <a:endParaRPr lang="en-US" altLang="zh-CN" sz="1800" b="1" dirty="0"/>
                    </a:p>
                    <a:p>
                      <a:pPr>
                        <a:lnSpc>
                          <a:spcPct val="150000"/>
                        </a:lnSpc>
                      </a:pPr>
                      <a:r>
                        <a:rPr lang="zh-CN" altLang="en-US" sz="1800" b="1" dirty="0"/>
                        <a:t>成本指标体系</a:t>
                      </a:r>
                      <a:endParaRPr lang="en-US" altLang="zh-CN" sz="1800" b="1" dirty="0"/>
                    </a:p>
                    <a:p>
                      <a:pPr>
                        <a:lnSpc>
                          <a:spcPct val="150000"/>
                        </a:lnSpc>
                      </a:pPr>
                      <a:r>
                        <a:rPr lang="zh-CN" altLang="en-US" sz="1800" b="1" dirty="0"/>
                        <a:t>资产负债指标体系</a:t>
                      </a:r>
                    </a:p>
                  </a:txBody>
                  <a:tcPr>
                    <a:solidFill>
                      <a:schemeClr val="accent4">
                        <a:lumMod val="20000"/>
                        <a:lumOff val="80000"/>
                      </a:schemeClr>
                    </a:solidFill>
                  </a:tcPr>
                </a:tc>
                <a:extLst>
                  <a:ext uri="{0D108BD9-81ED-4DB2-BD59-A6C34878D82A}">
                    <a16:rowId xmlns="" xmlns:a16="http://schemas.microsoft.com/office/drawing/2014/main" val="3039366383"/>
                  </a:ext>
                </a:extLst>
              </a:tr>
              <a:tr h="370840">
                <a:tc>
                  <a:txBody>
                    <a:bodyPr/>
                    <a:lstStyle/>
                    <a:p>
                      <a:pPr algn="ctr">
                        <a:lnSpc>
                          <a:spcPct val="150000"/>
                        </a:lnSpc>
                      </a:pPr>
                      <a:r>
                        <a:rPr lang="zh-CN" altLang="en-US" sz="1800" b="1" dirty="0">
                          <a:solidFill>
                            <a:srgbClr val="FF0000"/>
                          </a:solidFill>
                        </a:rPr>
                        <a:t>国家统计局要求的财务状况</a:t>
                      </a:r>
                    </a:p>
                  </a:txBody>
                  <a:tcPr anchor="ctr">
                    <a:solidFill>
                      <a:schemeClr val="accent6">
                        <a:lumMod val="60000"/>
                        <a:lumOff val="40000"/>
                      </a:schemeClr>
                    </a:solidFill>
                  </a:tcPr>
                </a:tc>
                <a:tc>
                  <a:txBody>
                    <a:bodyPr/>
                    <a:lstStyle/>
                    <a:p>
                      <a:pPr>
                        <a:lnSpc>
                          <a:spcPct val="100000"/>
                        </a:lnSpc>
                      </a:pPr>
                      <a:r>
                        <a:rPr lang="zh-CN" altLang="en-US" sz="1800" b="1" dirty="0">
                          <a:solidFill>
                            <a:srgbClr val="FF0000"/>
                          </a:solidFill>
                        </a:rPr>
                        <a:t>存货、资产、负债等</a:t>
                      </a:r>
                      <a:endParaRPr lang="en-US" altLang="zh-CN" sz="1800" b="1" dirty="0">
                        <a:solidFill>
                          <a:srgbClr val="FF0000"/>
                        </a:solidFill>
                      </a:endParaRPr>
                    </a:p>
                    <a:p>
                      <a:pPr>
                        <a:lnSpc>
                          <a:spcPct val="100000"/>
                        </a:lnSpc>
                      </a:pPr>
                      <a:r>
                        <a:rPr lang="zh-CN" altLang="en-US" sz="1800" b="1" dirty="0">
                          <a:solidFill>
                            <a:srgbClr val="FF0000"/>
                          </a:solidFill>
                        </a:rPr>
                        <a:t>收入合计</a:t>
                      </a:r>
                      <a:endParaRPr lang="en-US" altLang="zh-CN" sz="1800" b="1" dirty="0">
                        <a:solidFill>
                          <a:srgbClr val="FF0000"/>
                        </a:solidFill>
                      </a:endParaRPr>
                    </a:p>
                    <a:p>
                      <a:pPr indent="457200">
                        <a:lnSpc>
                          <a:spcPct val="100000"/>
                        </a:lnSpc>
                      </a:pPr>
                      <a:r>
                        <a:rPr lang="zh-CN" altLang="en-US" sz="1800" b="1" dirty="0">
                          <a:solidFill>
                            <a:srgbClr val="FF0000"/>
                          </a:solidFill>
                        </a:rPr>
                        <a:t>事业收入</a:t>
                      </a:r>
                      <a:endParaRPr lang="en-US" altLang="zh-CN" sz="1800" b="1" dirty="0">
                        <a:solidFill>
                          <a:srgbClr val="FF0000"/>
                        </a:solidFill>
                      </a:endParaRPr>
                    </a:p>
                    <a:p>
                      <a:pPr indent="457200">
                        <a:lnSpc>
                          <a:spcPct val="100000"/>
                        </a:lnSpc>
                      </a:pPr>
                      <a:r>
                        <a:rPr lang="zh-CN" altLang="en-US" sz="1800" b="1" dirty="0">
                          <a:solidFill>
                            <a:srgbClr val="FF0000"/>
                          </a:solidFill>
                        </a:rPr>
                        <a:t>经营收入</a:t>
                      </a:r>
                      <a:endParaRPr lang="en-US" altLang="zh-CN" sz="1800" b="1" dirty="0">
                        <a:solidFill>
                          <a:srgbClr val="FF0000"/>
                        </a:solidFill>
                      </a:endParaRPr>
                    </a:p>
                    <a:p>
                      <a:pPr>
                        <a:lnSpc>
                          <a:spcPct val="100000"/>
                        </a:lnSpc>
                      </a:pPr>
                      <a:r>
                        <a:rPr lang="zh-CN" altLang="en-US" sz="1800" b="1" dirty="0">
                          <a:solidFill>
                            <a:srgbClr val="FF0000"/>
                          </a:solidFill>
                        </a:rPr>
                        <a:t>支出合计</a:t>
                      </a:r>
                      <a:endParaRPr lang="en-US" altLang="zh-CN" sz="1800" b="1" dirty="0">
                        <a:solidFill>
                          <a:srgbClr val="FF0000"/>
                        </a:solidFill>
                      </a:endParaRPr>
                    </a:p>
                    <a:p>
                      <a:pPr indent="457200">
                        <a:lnSpc>
                          <a:spcPct val="100000"/>
                        </a:lnSpc>
                      </a:pPr>
                      <a:r>
                        <a:rPr lang="zh-CN" altLang="en-US" sz="1800" b="1" dirty="0">
                          <a:solidFill>
                            <a:srgbClr val="FF0000"/>
                          </a:solidFill>
                        </a:rPr>
                        <a:t>工资福利支出</a:t>
                      </a:r>
                      <a:endParaRPr lang="en-US" altLang="zh-CN" sz="1800" b="1" dirty="0">
                        <a:solidFill>
                          <a:srgbClr val="FF0000"/>
                        </a:solidFill>
                      </a:endParaRPr>
                    </a:p>
                    <a:p>
                      <a:pPr indent="457200">
                        <a:lnSpc>
                          <a:spcPct val="100000"/>
                        </a:lnSpc>
                      </a:pPr>
                      <a:r>
                        <a:rPr lang="zh-CN" altLang="en-US" sz="1800" b="1" dirty="0">
                          <a:solidFill>
                            <a:srgbClr val="FF0000"/>
                          </a:solidFill>
                        </a:rPr>
                        <a:t>商品和服务支出</a:t>
                      </a:r>
                      <a:endParaRPr lang="en-US" altLang="zh-CN" sz="1800" b="1" dirty="0">
                        <a:solidFill>
                          <a:srgbClr val="FF0000"/>
                        </a:solidFill>
                      </a:endParaRPr>
                    </a:p>
                    <a:p>
                      <a:pPr indent="457200">
                        <a:lnSpc>
                          <a:spcPct val="100000"/>
                        </a:lnSpc>
                      </a:pPr>
                      <a:r>
                        <a:rPr lang="zh-CN" altLang="en-US" sz="1800" b="1" dirty="0">
                          <a:solidFill>
                            <a:srgbClr val="FF0000"/>
                          </a:solidFill>
                        </a:rPr>
                        <a:t>对个人和家庭的补助</a:t>
                      </a:r>
                      <a:endParaRPr lang="en-US" altLang="zh-CN" sz="1800" b="1" dirty="0">
                        <a:solidFill>
                          <a:srgbClr val="FF0000"/>
                        </a:solidFill>
                      </a:endParaRPr>
                    </a:p>
                    <a:p>
                      <a:pPr indent="457200">
                        <a:lnSpc>
                          <a:spcPct val="100000"/>
                        </a:lnSpc>
                      </a:pPr>
                      <a:r>
                        <a:rPr lang="zh-CN" altLang="en-US" sz="1800" b="1" dirty="0">
                          <a:solidFill>
                            <a:srgbClr val="FF0000"/>
                          </a:solidFill>
                        </a:rPr>
                        <a:t>经营支出</a:t>
                      </a:r>
                      <a:endParaRPr lang="en-US" altLang="zh-CN" sz="1800" b="1" dirty="0">
                        <a:solidFill>
                          <a:srgbClr val="FF0000"/>
                        </a:solidFill>
                      </a:endParaRPr>
                    </a:p>
                    <a:p>
                      <a:pPr>
                        <a:lnSpc>
                          <a:spcPct val="100000"/>
                        </a:lnSpc>
                      </a:pPr>
                      <a:r>
                        <a:rPr lang="zh-CN" altLang="en-US" sz="1800" b="1" dirty="0">
                          <a:solidFill>
                            <a:srgbClr val="FF0000"/>
                          </a:solidFill>
                        </a:rPr>
                        <a:t>销售税金</a:t>
                      </a:r>
                      <a:endParaRPr lang="en-US" altLang="zh-CN" sz="1800" b="1" dirty="0">
                        <a:solidFill>
                          <a:srgbClr val="FF0000"/>
                        </a:solidFill>
                      </a:endParaRPr>
                    </a:p>
                    <a:p>
                      <a:pPr>
                        <a:lnSpc>
                          <a:spcPct val="100000"/>
                        </a:lnSpc>
                      </a:pPr>
                      <a:r>
                        <a:rPr lang="en-US" altLang="zh-CN" sz="1800" b="1" dirty="0">
                          <a:solidFill>
                            <a:srgbClr val="FF0000"/>
                          </a:solidFill>
                        </a:rPr>
                        <a:t>……</a:t>
                      </a:r>
                    </a:p>
                  </a:txBody>
                  <a:tcPr>
                    <a:solidFill>
                      <a:schemeClr val="accent6">
                        <a:lumMod val="60000"/>
                        <a:lumOff val="40000"/>
                      </a:schemeClr>
                    </a:solidFill>
                  </a:tcPr>
                </a:tc>
                <a:tc>
                  <a:txBody>
                    <a:bodyPr/>
                    <a:lstStyle/>
                    <a:p>
                      <a:pPr>
                        <a:lnSpc>
                          <a:spcPct val="100000"/>
                        </a:lnSpc>
                      </a:pPr>
                      <a:r>
                        <a:rPr lang="zh-CN" altLang="en-US" sz="1800" b="1" dirty="0">
                          <a:solidFill>
                            <a:srgbClr val="FF0000"/>
                          </a:solidFill>
                        </a:rPr>
                        <a:t>存货、资产、负债等</a:t>
                      </a:r>
                      <a:endParaRPr lang="en-US" altLang="zh-CN" sz="1800" b="1" dirty="0">
                        <a:solidFill>
                          <a:srgbClr val="FF0000"/>
                        </a:solidFill>
                      </a:endParaRPr>
                    </a:p>
                    <a:p>
                      <a:pPr>
                        <a:lnSpc>
                          <a:spcPct val="100000"/>
                        </a:lnSpc>
                      </a:pPr>
                      <a:r>
                        <a:rPr lang="zh-CN" altLang="en-US" sz="1800" b="1" dirty="0">
                          <a:solidFill>
                            <a:srgbClr val="FF0000"/>
                          </a:solidFill>
                        </a:rPr>
                        <a:t>营业收入</a:t>
                      </a:r>
                      <a:endParaRPr lang="en-US" altLang="zh-CN" sz="1800" b="1" dirty="0">
                        <a:solidFill>
                          <a:srgbClr val="FF0000"/>
                        </a:solidFill>
                      </a:endParaRPr>
                    </a:p>
                    <a:p>
                      <a:pPr>
                        <a:lnSpc>
                          <a:spcPct val="100000"/>
                        </a:lnSpc>
                      </a:pPr>
                      <a:r>
                        <a:rPr lang="zh-CN" altLang="en-US" sz="1800" b="1" dirty="0">
                          <a:solidFill>
                            <a:srgbClr val="FF0000"/>
                          </a:solidFill>
                        </a:rPr>
                        <a:t>营业成本</a:t>
                      </a:r>
                      <a:endParaRPr lang="en-US" altLang="zh-CN" sz="1800" b="1" dirty="0">
                        <a:solidFill>
                          <a:srgbClr val="FF0000"/>
                        </a:solidFill>
                      </a:endParaRPr>
                    </a:p>
                    <a:p>
                      <a:pPr>
                        <a:lnSpc>
                          <a:spcPct val="100000"/>
                        </a:lnSpc>
                      </a:pPr>
                      <a:r>
                        <a:rPr lang="zh-CN" altLang="en-US" sz="1800" b="1" dirty="0">
                          <a:solidFill>
                            <a:srgbClr val="FF0000"/>
                          </a:solidFill>
                        </a:rPr>
                        <a:t>税金及附加</a:t>
                      </a:r>
                      <a:endParaRPr lang="en-US" altLang="zh-CN" sz="1800" b="1" dirty="0">
                        <a:solidFill>
                          <a:srgbClr val="FF0000"/>
                        </a:solidFill>
                      </a:endParaRPr>
                    </a:p>
                    <a:p>
                      <a:pPr>
                        <a:lnSpc>
                          <a:spcPct val="100000"/>
                        </a:lnSpc>
                      </a:pPr>
                      <a:r>
                        <a:rPr lang="zh-CN" altLang="en-US" sz="1800" b="1" dirty="0">
                          <a:solidFill>
                            <a:srgbClr val="FF0000"/>
                          </a:solidFill>
                        </a:rPr>
                        <a:t>管理费用</a:t>
                      </a:r>
                      <a:endParaRPr lang="en-US" altLang="zh-CN" sz="1800" b="1" dirty="0">
                        <a:solidFill>
                          <a:srgbClr val="FF0000"/>
                        </a:solidFill>
                      </a:endParaRPr>
                    </a:p>
                    <a:p>
                      <a:pPr>
                        <a:lnSpc>
                          <a:spcPct val="100000"/>
                        </a:lnSpc>
                      </a:pPr>
                      <a:r>
                        <a:rPr lang="zh-CN" altLang="en-US" sz="1800" b="1" dirty="0">
                          <a:solidFill>
                            <a:srgbClr val="FF0000"/>
                          </a:solidFill>
                        </a:rPr>
                        <a:t>财务费用</a:t>
                      </a:r>
                      <a:endParaRPr lang="en-US" altLang="zh-CN" sz="1800" b="1" dirty="0">
                        <a:solidFill>
                          <a:srgbClr val="FF0000"/>
                        </a:solidFill>
                      </a:endParaRPr>
                    </a:p>
                    <a:p>
                      <a:pPr>
                        <a:lnSpc>
                          <a:spcPct val="100000"/>
                        </a:lnSpc>
                      </a:pPr>
                      <a:r>
                        <a:rPr lang="zh-CN" altLang="en-US" sz="1800" b="1" dirty="0">
                          <a:solidFill>
                            <a:srgbClr val="FF0000"/>
                          </a:solidFill>
                        </a:rPr>
                        <a:t>投资收益</a:t>
                      </a:r>
                      <a:endParaRPr lang="en-US" altLang="zh-CN" sz="1800" b="1" dirty="0">
                        <a:solidFill>
                          <a:srgbClr val="FF0000"/>
                        </a:solidFill>
                      </a:endParaRPr>
                    </a:p>
                    <a:p>
                      <a:pPr>
                        <a:lnSpc>
                          <a:spcPct val="100000"/>
                        </a:lnSpc>
                      </a:pPr>
                      <a:r>
                        <a:rPr lang="zh-CN" altLang="en-US" sz="1800" b="1" dirty="0">
                          <a:solidFill>
                            <a:srgbClr val="FF0000"/>
                          </a:solidFill>
                        </a:rPr>
                        <a:t>营业利润</a:t>
                      </a:r>
                      <a:endParaRPr lang="en-US" altLang="zh-CN" sz="1800" b="1" dirty="0">
                        <a:solidFill>
                          <a:srgbClr val="FF0000"/>
                        </a:solidFill>
                      </a:endParaRPr>
                    </a:p>
                    <a:p>
                      <a:pPr>
                        <a:lnSpc>
                          <a:spcPct val="100000"/>
                        </a:lnSpc>
                      </a:pPr>
                      <a:r>
                        <a:rPr lang="zh-CN" altLang="en-US" sz="1800" b="1" dirty="0">
                          <a:solidFill>
                            <a:srgbClr val="FF0000"/>
                          </a:solidFill>
                        </a:rPr>
                        <a:t>营业外收入</a:t>
                      </a:r>
                      <a:endParaRPr lang="en-US" altLang="zh-CN" sz="1800" b="1" dirty="0">
                        <a:solidFill>
                          <a:srgbClr val="FF0000"/>
                        </a:solidFill>
                      </a:endParaRPr>
                    </a:p>
                    <a:p>
                      <a:pPr indent="457200">
                        <a:lnSpc>
                          <a:spcPct val="100000"/>
                        </a:lnSpc>
                      </a:pPr>
                      <a:r>
                        <a:rPr lang="zh-CN" altLang="en-US" sz="1800" b="1" dirty="0">
                          <a:solidFill>
                            <a:srgbClr val="FF0000"/>
                          </a:solidFill>
                        </a:rPr>
                        <a:t>其中：财政补助</a:t>
                      </a:r>
                      <a:endParaRPr lang="en-US" altLang="zh-CN" sz="1800" b="1" dirty="0">
                        <a:solidFill>
                          <a:srgbClr val="FF0000"/>
                        </a:solidFill>
                      </a:endParaRPr>
                    </a:p>
                    <a:p>
                      <a:pPr>
                        <a:lnSpc>
                          <a:spcPct val="100000"/>
                        </a:lnSpc>
                      </a:pPr>
                      <a:r>
                        <a:rPr lang="zh-CN" altLang="en-US" sz="1800" b="1" dirty="0">
                          <a:solidFill>
                            <a:srgbClr val="FF0000"/>
                          </a:solidFill>
                        </a:rPr>
                        <a:t>应付职工薪酬</a:t>
                      </a:r>
                      <a:endParaRPr lang="en-US" altLang="zh-CN" sz="1800" b="1" dirty="0">
                        <a:solidFill>
                          <a:srgbClr val="FF0000"/>
                        </a:solidFill>
                      </a:endParaRPr>
                    </a:p>
                    <a:p>
                      <a:pPr>
                        <a:lnSpc>
                          <a:spcPct val="100000"/>
                        </a:lnSpc>
                      </a:pPr>
                      <a:r>
                        <a:rPr lang="en-US" altLang="zh-CN" sz="1800" b="1" dirty="0">
                          <a:solidFill>
                            <a:srgbClr val="FF0000"/>
                          </a:solidFill>
                        </a:rPr>
                        <a:t>……</a:t>
                      </a:r>
                      <a:endParaRPr lang="zh-CN" altLang="en-US" sz="1800" b="1" dirty="0">
                        <a:solidFill>
                          <a:srgbClr val="FF0000"/>
                        </a:solidFill>
                      </a:endParaRPr>
                    </a:p>
                  </a:txBody>
                  <a:tcPr>
                    <a:solidFill>
                      <a:schemeClr val="accent6">
                        <a:lumMod val="60000"/>
                        <a:lumOff val="40000"/>
                      </a:schemeClr>
                    </a:solidFill>
                  </a:tcPr>
                </a:tc>
                <a:extLst>
                  <a:ext uri="{0D108BD9-81ED-4DB2-BD59-A6C34878D82A}">
                    <a16:rowId xmlns="" xmlns:a16="http://schemas.microsoft.com/office/drawing/2014/main" val="2457314311"/>
                  </a:ext>
                </a:extLst>
              </a:tr>
            </a:tbl>
          </a:graphicData>
        </a:graphic>
      </p:graphicFrame>
      <p:sp>
        <p:nvSpPr>
          <p:cNvPr id="3" name="矩形 2"/>
          <p:cNvSpPr/>
          <p:nvPr/>
        </p:nvSpPr>
        <p:spPr>
          <a:xfrm>
            <a:off x="1751164" y="213995"/>
            <a:ext cx="7674190" cy="646331"/>
          </a:xfrm>
          <a:prstGeom prst="rect">
            <a:avLst/>
          </a:prstGeom>
          <a:noFill/>
        </p:spPr>
        <p:txBody>
          <a:bodyPr wrap="square">
            <a:spAutoFit/>
          </a:bodyPr>
          <a:lstStyle/>
          <a:p>
            <a:r>
              <a:rPr lang="zh-CN" altLang="en-US" sz="3600" b="1" dirty="0">
                <a:solidFill>
                  <a:srgbClr val="3333FF"/>
                </a:solidFill>
              </a:rPr>
              <a:t>全国地质勘查行业统计调查指标体系</a:t>
            </a:r>
          </a:p>
        </p:txBody>
      </p:sp>
    </p:spTree>
    <p:extLst>
      <p:ext uri="{BB962C8B-B14F-4D97-AF65-F5344CB8AC3E}">
        <p14:creationId xmlns:p14="http://schemas.microsoft.com/office/powerpoint/2010/main" val="257365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a:extLst>
              <a:ext uri="{FF2B5EF4-FFF2-40B4-BE49-F238E27FC236}">
                <a16:creationId xmlns="" xmlns:a16="http://schemas.microsoft.com/office/drawing/2014/main" id="{D5F9613D-E528-4BF2-B3CF-DE826BD3A215}"/>
              </a:ext>
            </a:extLst>
          </p:cNvPr>
          <p:cNvGraphicFramePr/>
          <p:nvPr>
            <p:extLst>
              <p:ext uri="{D42A27DB-BD31-4B8C-83A1-F6EECF244321}">
                <p14:modId xmlns:p14="http://schemas.microsoft.com/office/powerpoint/2010/main" val="948447386"/>
              </p:ext>
            </p:extLst>
          </p:nvPr>
        </p:nvGraphicFramePr>
        <p:xfrm>
          <a:off x="343158" y="-124279"/>
          <a:ext cx="11702661" cy="6604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本框 9">
            <a:extLst>
              <a:ext uri="{FF2B5EF4-FFF2-40B4-BE49-F238E27FC236}">
                <a16:creationId xmlns="" xmlns:a16="http://schemas.microsoft.com/office/drawing/2014/main" id="{57E965E7-F888-4EC8-A8C0-AAB269A6DFA6}"/>
              </a:ext>
            </a:extLst>
          </p:cNvPr>
          <p:cNvSpPr txBox="1"/>
          <p:nvPr/>
        </p:nvSpPr>
        <p:spPr>
          <a:xfrm>
            <a:off x="790446" y="4976883"/>
            <a:ext cx="11237372" cy="1477328"/>
          </a:xfrm>
          <a:prstGeom prst="rect">
            <a:avLst/>
          </a:prstGeom>
          <a:solidFill>
            <a:schemeClr val="accent4"/>
          </a:solidFill>
        </p:spPr>
        <p:txBody>
          <a:bodyPr wrap="none" rtlCol="0">
            <a:spAutoFit/>
          </a:bodyPr>
          <a:lstStyle/>
          <a:p>
            <a:pPr>
              <a:lnSpc>
                <a:spcPct val="150000"/>
              </a:lnSpc>
            </a:pPr>
            <a:r>
              <a:rPr lang="zh-CN" altLang="zh-CN" sz="24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rPr>
              <a:t>地质勘查单位人员统计调查指标包括</a:t>
            </a:r>
            <a:r>
              <a:rPr lang="zh-CN" altLang="en-US" sz="2400" b="1" kern="100" dirty="0">
                <a:solidFill>
                  <a:srgbClr val="FF0000"/>
                </a:solidFill>
                <a:latin typeface="Adobe 楷体 Std R" panose="02020400000000000000" pitchFamily="18" charset="-122"/>
                <a:ea typeface="Adobe 楷体 Std R" panose="02020400000000000000" pitchFamily="18" charset="-122"/>
                <a:cs typeface="Times New Roman" panose="02020603050405020304" pitchFamily="18" charset="0"/>
              </a:rPr>
              <a:t>：</a:t>
            </a:r>
            <a:r>
              <a:rPr lang="zh-CN" altLang="zh-CN" sz="2400" b="1" kern="100" dirty="0">
                <a:latin typeface="Adobe 楷体 Std R" panose="02020400000000000000" pitchFamily="18" charset="-122"/>
                <a:ea typeface="Adobe 楷体 Std R" panose="02020400000000000000" pitchFamily="18" charset="-122"/>
                <a:cs typeface="Times New Roman" panose="02020603050405020304" pitchFamily="18" charset="0"/>
              </a:rPr>
              <a:t>在职人员、平均从业人员、离退休人员，</a:t>
            </a:r>
            <a:endParaRPr lang="en-US" altLang="zh-CN" sz="2400" b="1" kern="100" dirty="0">
              <a:latin typeface="Adobe 楷体 Std R" panose="02020400000000000000" pitchFamily="18" charset="-122"/>
              <a:ea typeface="Adobe 楷体 Std R" panose="02020400000000000000" pitchFamily="18" charset="-122"/>
              <a:cs typeface="Times New Roman" panose="02020603050405020304" pitchFamily="18" charset="0"/>
            </a:endParaRPr>
          </a:p>
          <a:p>
            <a:pPr>
              <a:lnSpc>
                <a:spcPct val="150000"/>
              </a:lnSpc>
            </a:pPr>
            <a:r>
              <a:rPr lang="zh-CN" altLang="zh-CN" sz="2400" b="1" kern="100" dirty="0">
                <a:latin typeface="Adobe 楷体 Std R" panose="02020400000000000000" pitchFamily="18" charset="-122"/>
                <a:ea typeface="Adobe 楷体 Std R" panose="02020400000000000000" pitchFamily="18" charset="-122"/>
                <a:cs typeface="Times New Roman" panose="02020603050405020304" pitchFamily="18" charset="0"/>
              </a:rPr>
              <a:t>以及在职人员的工资总额、离退休人员费用。</a:t>
            </a:r>
          </a:p>
          <a:p>
            <a:endParaRPr lang="zh-CN" altLang="en-US" dirty="0"/>
          </a:p>
        </p:txBody>
      </p:sp>
      <p:sp>
        <p:nvSpPr>
          <p:cNvPr id="11" name="矩形 10">
            <a:extLst>
              <a:ext uri="{FF2B5EF4-FFF2-40B4-BE49-F238E27FC236}">
                <a16:creationId xmlns="" xmlns:a16="http://schemas.microsoft.com/office/drawing/2014/main" id="{2159A185-24AC-47DE-A8EF-DE79D8FB5D02}"/>
              </a:ext>
            </a:extLst>
          </p:cNvPr>
          <p:cNvSpPr/>
          <p:nvPr/>
        </p:nvSpPr>
        <p:spPr>
          <a:xfrm>
            <a:off x="433944" y="403789"/>
            <a:ext cx="10263609" cy="506292"/>
          </a:xfrm>
          <a:prstGeom prst="rect">
            <a:avLst/>
          </a:prstGeom>
        </p:spPr>
        <p:txBody>
          <a:bodyPr wrap="square">
            <a:spAutoFit/>
          </a:bodyPr>
          <a:lstStyle/>
          <a:p>
            <a:pPr algn="ctr">
              <a:lnSpc>
                <a:spcPts val="3000"/>
              </a:lnSpc>
              <a:spcAft>
                <a:spcPts val="0"/>
              </a:spcAft>
            </a:pPr>
            <a:r>
              <a:rPr lang="zh-CN" altLang="en-US" sz="3200" b="1" kern="100" dirty="0">
                <a:solidFill>
                  <a:srgbClr val="3333FF"/>
                </a:solidFill>
                <a:latin typeface="Adobe 黑体 Std R" panose="020B0400000000000000" pitchFamily="34" charset="-122"/>
                <a:ea typeface="Adobe 黑体 Std R" panose="020B0400000000000000" pitchFamily="34" charset="-122"/>
                <a:cs typeface="方正小标宋简体"/>
              </a:rPr>
              <a:t>二、地勘事业（</a:t>
            </a:r>
            <a:r>
              <a:rPr lang="zh-CN" altLang="en-US" sz="3600" b="1" kern="100" dirty="0">
                <a:solidFill>
                  <a:srgbClr val="3333FF"/>
                </a:solidFill>
                <a:latin typeface="Adobe 黑体 Std R" panose="020B0400000000000000" pitchFamily="34" charset="-122"/>
                <a:ea typeface="Adobe 黑体 Std R" panose="020B0400000000000000" pitchFamily="34" charset="-122"/>
                <a:cs typeface="方正小标宋简体"/>
              </a:rPr>
              <a:t>企业</a:t>
            </a:r>
            <a:r>
              <a:rPr lang="zh-CN" altLang="en-US" sz="3200" b="1" kern="100" dirty="0">
                <a:solidFill>
                  <a:srgbClr val="3333FF"/>
                </a:solidFill>
                <a:latin typeface="Adobe 黑体 Std R" panose="020B0400000000000000" pitchFamily="34" charset="-122"/>
                <a:ea typeface="Adobe 黑体 Std R" panose="020B0400000000000000" pitchFamily="34" charset="-122"/>
                <a:cs typeface="方正小标宋简体"/>
              </a:rPr>
              <a:t>）单位人员统计调查指标体系</a:t>
            </a:r>
            <a:r>
              <a:rPr lang="en-US" altLang="zh-CN" sz="2000" b="1" kern="100" dirty="0">
                <a:solidFill>
                  <a:srgbClr val="FF0000"/>
                </a:solidFill>
                <a:latin typeface="Adobe 黑体 Std R" panose="020B0400000000000000" pitchFamily="34" charset="-122"/>
                <a:ea typeface="Adobe 黑体 Std R" panose="020B0400000000000000" pitchFamily="34" charset="-122"/>
                <a:cs typeface="Times New Roman" panose="02020603050405020304" pitchFamily="18" charset="0"/>
              </a:rPr>
              <a:t> </a:t>
            </a:r>
            <a:endParaRPr lang="zh-CN" altLang="zh-CN" sz="1200" b="1" kern="100" dirty="0">
              <a:solidFill>
                <a:srgbClr val="FF0000"/>
              </a:solidFill>
              <a:effectLst/>
              <a:latin typeface="Adobe 黑体 Std R" panose="020B0400000000000000" pitchFamily="34" charset="-122"/>
              <a:ea typeface="Adobe 黑体 Std R" panose="020B0400000000000000" pitchFamily="34" charset="-122"/>
              <a:cs typeface="Times New Roman" panose="02020603050405020304" pitchFamily="18" charset="0"/>
            </a:endParaRPr>
          </a:p>
        </p:txBody>
      </p:sp>
    </p:spTree>
    <p:extLst>
      <p:ext uri="{BB962C8B-B14F-4D97-AF65-F5344CB8AC3E}">
        <p14:creationId xmlns:p14="http://schemas.microsoft.com/office/powerpoint/2010/main" val="626442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5429</Words>
  <Application>Microsoft Office PowerPoint</Application>
  <PresentationFormat>自定义</PresentationFormat>
  <Paragraphs>423</Paragraphs>
  <Slides>52</Slides>
  <Notes>28</Notes>
  <HiddenSlides>0</HiddenSlides>
  <MMClips>0</MMClips>
  <ScaleCrop>false</ScaleCrop>
  <HeadingPairs>
    <vt:vector size="4" baseType="variant">
      <vt:variant>
        <vt:lpstr>主题</vt:lpstr>
      </vt:variant>
      <vt:variant>
        <vt:i4>1</vt:i4>
      </vt:variant>
      <vt:variant>
        <vt:lpstr>幻灯片标题</vt:lpstr>
      </vt:variant>
      <vt:variant>
        <vt:i4>52</vt:i4>
      </vt:variant>
    </vt:vector>
  </HeadingPairs>
  <TitlesOfParts>
    <vt:vector size="5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方泱 胡</dc:creator>
  <cp:lastModifiedBy>null</cp:lastModifiedBy>
  <cp:revision>44</cp:revision>
  <dcterms:created xsi:type="dcterms:W3CDTF">2019-11-23T13:17:03Z</dcterms:created>
  <dcterms:modified xsi:type="dcterms:W3CDTF">2019-11-28T08:12:08Z</dcterms:modified>
</cp:coreProperties>
</file>